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/>
          <a:lstStyle/>
          <a:p>
            <a:r>
              <a:rPr lang="en-US" b="1" dirty="0"/>
              <a:t>Percy Bysshe Shelley</a:t>
            </a:r>
            <a:br>
              <a:rPr lang="en-US" b="1" dirty="0"/>
            </a:br>
            <a:r>
              <a:rPr lang="ru-RU" sz="3200" b="1" dirty="0" smtClean="0"/>
              <a:t>(1792 - 1822)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43124"/>
            <a:ext cx="3336004" cy="40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789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One word is too often profaned</a:t>
            </a:r>
            <a:endParaRPr lang="ru-RU" sz="2000" dirty="0"/>
          </a:p>
          <a:p>
            <a:r>
              <a:rPr lang="en-US" sz="2000" dirty="0"/>
              <a:t>  For me to profane it,</a:t>
            </a:r>
            <a:endParaRPr lang="ru-RU" sz="2000" dirty="0"/>
          </a:p>
          <a:p>
            <a:r>
              <a:rPr lang="en-US" sz="2000" dirty="0"/>
              <a:t>One feeling too falsely </a:t>
            </a:r>
            <a:r>
              <a:rPr lang="en-US" sz="2000" dirty="0" err="1"/>
              <a:t>disdain'd</a:t>
            </a:r>
            <a:endParaRPr lang="ru-RU" sz="2000" dirty="0"/>
          </a:p>
          <a:p>
            <a:r>
              <a:rPr lang="en-US" sz="2000" dirty="0"/>
              <a:t>  For thee to disdain it.</a:t>
            </a:r>
            <a:endParaRPr lang="ru-RU" sz="2000" dirty="0"/>
          </a:p>
          <a:p>
            <a:r>
              <a:rPr lang="en-US" sz="2000" dirty="0"/>
              <a:t>One hope is too like despair</a:t>
            </a:r>
            <a:endParaRPr lang="ru-RU" sz="2000" dirty="0"/>
          </a:p>
          <a:p>
            <a:r>
              <a:rPr lang="en-US" sz="2000" dirty="0"/>
              <a:t>  For prudence to smother,</a:t>
            </a:r>
            <a:endParaRPr lang="ru-RU" sz="2000" dirty="0"/>
          </a:p>
          <a:p>
            <a:r>
              <a:rPr lang="en-US" sz="2000" dirty="0"/>
              <a:t>And pity from thee more dear</a:t>
            </a:r>
            <a:endParaRPr lang="ru-RU" sz="2000" dirty="0"/>
          </a:p>
          <a:p>
            <a:r>
              <a:rPr lang="en-US" sz="2000" dirty="0"/>
              <a:t>  Than that from another.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/>
              <a:t>I can give not what men call love;</a:t>
            </a:r>
            <a:endParaRPr lang="ru-RU" sz="2000" dirty="0"/>
          </a:p>
          <a:p>
            <a:r>
              <a:rPr lang="en-US" sz="2000" dirty="0"/>
              <a:t>  But wilt thou accept not</a:t>
            </a:r>
            <a:endParaRPr lang="ru-RU" sz="2000" dirty="0"/>
          </a:p>
          <a:p>
            <a:r>
              <a:rPr lang="en-US" sz="2000" dirty="0"/>
              <a:t>The worship the heart lifts above</a:t>
            </a:r>
            <a:endParaRPr lang="ru-RU" sz="2000" dirty="0"/>
          </a:p>
          <a:p>
            <a:r>
              <a:rPr lang="en-US" sz="2000" dirty="0"/>
              <a:t>  And the Heavens reject not:</a:t>
            </a:r>
            <a:endParaRPr lang="ru-RU" sz="2000" dirty="0"/>
          </a:p>
          <a:p>
            <a:r>
              <a:rPr lang="en-US" sz="2000" dirty="0"/>
              <a:t>The desire of the moth for the star,</a:t>
            </a:r>
            <a:endParaRPr lang="ru-RU" sz="2000" dirty="0"/>
          </a:p>
          <a:p>
            <a:r>
              <a:rPr lang="en-US" sz="2000" dirty="0"/>
              <a:t>  Of the night for the morrow,</a:t>
            </a:r>
            <a:endParaRPr lang="ru-RU" sz="2000" dirty="0"/>
          </a:p>
          <a:p>
            <a:r>
              <a:rPr lang="en-US" sz="2000" dirty="0"/>
              <a:t>The devotion to something afar</a:t>
            </a:r>
            <a:endParaRPr lang="ru-RU" sz="2000" dirty="0"/>
          </a:p>
          <a:p>
            <a:r>
              <a:rPr lang="en-US" sz="2000" dirty="0"/>
              <a:t>  From the sphere of our sorrow?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0115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476672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	</a:t>
            </a:r>
            <a:r>
              <a:rPr lang="en-US" sz="2400" b="1" dirty="0" err="1" smtClean="0"/>
              <a:t>Ozymandias</a:t>
            </a:r>
            <a:endParaRPr lang="en-US" sz="2400" b="1" dirty="0"/>
          </a:p>
          <a:p>
            <a:endParaRPr lang="en-US" dirty="0"/>
          </a:p>
          <a:p>
            <a:r>
              <a:rPr lang="en-US" dirty="0"/>
              <a:t>I met a traveller from an antique land</a:t>
            </a:r>
          </a:p>
          <a:p>
            <a:r>
              <a:rPr lang="en-US" dirty="0"/>
              <a:t>Who said: Two vast and </a:t>
            </a:r>
            <a:r>
              <a:rPr lang="en-US" dirty="0" err="1"/>
              <a:t>trunkless</a:t>
            </a:r>
            <a:r>
              <a:rPr lang="en-US" dirty="0"/>
              <a:t> legs of stone</a:t>
            </a:r>
          </a:p>
          <a:p>
            <a:r>
              <a:rPr lang="en-US" dirty="0"/>
              <a:t>Stand in the desert. Near them, on the sand,</a:t>
            </a:r>
          </a:p>
          <a:p>
            <a:r>
              <a:rPr lang="en-US" dirty="0"/>
              <a:t>Half sunk, a shattered visage lies, whose frown,</a:t>
            </a:r>
          </a:p>
          <a:p>
            <a:r>
              <a:rPr lang="en-US" dirty="0"/>
              <a:t>And wrinkled lip, and sneer of cold command,</a:t>
            </a:r>
          </a:p>
          <a:p>
            <a:r>
              <a:rPr lang="en-US" dirty="0"/>
              <a:t>Tell that its sculptor well those passions read</a:t>
            </a:r>
          </a:p>
          <a:p>
            <a:r>
              <a:rPr lang="en-US" dirty="0"/>
              <a:t>Which yet survive, stamped on these lifeless things,</a:t>
            </a:r>
          </a:p>
          <a:p>
            <a:r>
              <a:rPr lang="en-US" dirty="0"/>
              <a:t>The hand that mocked them and the heart that fed:</a:t>
            </a:r>
          </a:p>
          <a:p>
            <a:endParaRPr lang="en-US" dirty="0"/>
          </a:p>
          <a:p>
            <a:r>
              <a:rPr lang="en-US" dirty="0"/>
              <a:t>And on the pedestal these words appear:</a:t>
            </a:r>
          </a:p>
          <a:p>
            <a:r>
              <a:rPr lang="en-US" dirty="0"/>
              <a:t>"My name is </a:t>
            </a:r>
            <a:r>
              <a:rPr lang="en-US" dirty="0" err="1"/>
              <a:t>Ozymandias</a:t>
            </a:r>
            <a:r>
              <a:rPr lang="en-US" dirty="0"/>
              <a:t>, king of kings:</a:t>
            </a:r>
          </a:p>
          <a:p>
            <a:r>
              <a:rPr lang="en-US" dirty="0"/>
              <a:t>Look on my works, ye Mighty, and despair!"</a:t>
            </a:r>
          </a:p>
          <a:p>
            <a:r>
              <a:rPr lang="en-US" dirty="0"/>
              <a:t>Nothing beside remains. Round the decay</a:t>
            </a:r>
          </a:p>
          <a:p>
            <a:r>
              <a:rPr lang="en-US" dirty="0"/>
              <a:t>Of that colossal wreck, boundless and bare</a:t>
            </a:r>
          </a:p>
          <a:p>
            <a:r>
              <a:rPr lang="en-US" dirty="0"/>
              <a:t>The lone and level sands stretch far away. </a:t>
            </a:r>
          </a:p>
        </p:txBody>
      </p:sp>
    </p:spTree>
    <p:extLst>
      <p:ext uri="{BB962C8B-B14F-4D97-AF65-F5344CB8AC3E}">
        <p14:creationId xmlns:p14="http://schemas.microsoft.com/office/powerpoint/2010/main" val="286973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52</Words>
  <Application>Microsoft Office PowerPoint</Application>
  <PresentationFormat>Экран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Percy Bysshe Shelley (1792 - 1822)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Tsfasman</dc:creator>
  <cp:lastModifiedBy>Tsfasman</cp:lastModifiedBy>
  <cp:revision>2</cp:revision>
  <dcterms:created xsi:type="dcterms:W3CDTF">2012-03-27T13:44:07Z</dcterms:created>
  <dcterms:modified xsi:type="dcterms:W3CDTF">2012-03-27T14:40:12Z</dcterms:modified>
</cp:coreProperties>
</file>