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4" r:id="rId4"/>
    <p:sldId id="263" r:id="rId5"/>
    <p:sldId id="265" r:id="rId6"/>
    <p:sldId id="257" r:id="rId7"/>
    <p:sldId id="258" r:id="rId8"/>
    <p:sldId id="260" r:id="rId9"/>
    <p:sldId id="262" r:id="rId10"/>
    <p:sldId id="259" r:id="rId11"/>
    <p:sldId id="266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957A9-FB2E-48EE-80D1-0255D149D9BE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436F5-0B08-463D-AC2A-F488FDEBE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6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436F5-0B08-463D-AC2A-F488FDEBE67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1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4632" cy="2088232"/>
          </a:xfrm>
        </p:spPr>
        <p:txBody>
          <a:bodyPr>
            <a:normAutofit/>
          </a:bodyPr>
          <a:lstStyle/>
          <a:p>
            <a:r>
              <a:rPr lang="en-US" b="1" dirty="0" smtClean="0"/>
              <a:t>Lord Byron</a:t>
            </a:r>
            <a:br>
              <a:rPr lang="en-US" b="1" dirty="0" smtClean="0"/>
            </a:br>
            <a:r>
              <a:rPr lang="en-US" sz="2200" b="1" dirty="0" smtClean="0"/>
              <a:t>(George </a:t>
            </a:r>
            <a:r>
              <a:rPr lang="en-US" sz="2200" b="1" dirty="0"/>
              <a:t>Gordon </a:t>
            </a:r>
            <a:r>
              <a:rPr lang="en-US" sz="2200" b="1" dirty="0" smtClean="0"/>
              <a:t>Noel 6th </a:t>
            </a:r>
            <a:r>
              <a:rPr lang="en-US" sz="2200" b="1" dirty="0"/>
              <a:t>Baron </a:t>
            </a:r>
            <a:r>
              <a:rPr lang="en-US" sz="2200" b="1" dirty="0" smtClean="0"/>
              <a:t>Byron)</a:t>
            </a:r>
            <a:br>
              <a:rPr lang="en-US" sz="2200" b="1" dirty="0" smtClean="0"/>
            </a:br>
            <a:r>
              <a:rPr lang="en-US" sz="2800" b="1" dirty="0" smtClean="0"/>
              <a:t>1788-1824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2996952"/>
            <a:ext cx="271933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2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6480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Thy days are done, thy fame begun;</a:t>
            </a:r>
            <a:br>
              <a:rPr lang="en-US" dirty="0"/>
            </a:br>
            <a:r>
              <a:rPr lang="en-US" dirty="0"/>
              <a:t>Thy country's strains record</a:t>
            </a:r>
            <a:br>
              <a:rPr lang="en-US" dirty="0"/>
            </a:br>
            <a:r>
              <a:rPr lang="en-US" dirty="0"/>
              <a:t>The triumphs of her chosen Son,</a:t>
            </a:r>
            <a:br>
              <a:rPr lang="en-US" dirty="0"/>
            </a:br>
            <a:r>
              <a:rPr lang="en-US" dirty="0"/>
              <a:t>The slaughter of his sword!</a:t>
            </a:r>
            <a:br>
              <a:rPr lang="en-US" dirty="0"/>
            </a:br>
            <a:r>
              <a:rPr lang="en-US" dirty="0"/>
              <a:t>The deeds he did, the fields he won,</a:t>
            </a:r>
            <a:br>
              <a:rPr lang="en-US" dirty="0"/>
            </a:br>
            <a:r>
              <a:rPr lang="en-US" dirty="0"/>
              <a:t>The freedom he restored!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Though thou art </a:t>
            </a:r>
            <a:r>
              <a:rPr lang="en-US" dirty="0" err="1"/>
              <a:t>fall'n</a:t>
            </a:r>
            <a:r>
              <a:rPr lang="en-US" dirty="0"/>
              <a:t>, while we are free</a:t>
            </a:r>
            <a:br>
              <a:rPr lang="en-US" dirty="0"/>
            </a:br>
            <a:r>
              <a:rPr lang="en-US" dirty="0"/>
              <a:t>Thou shalt not taste of death!</a:t>
            </a:r>
            <a:br>
              <a:rPr lang="en-US" dirty="0"/>
            </a:br>
            <a:r>
              <a:rPr lang="en-US" dirty="0"/>
              <a:t>The generous blood that </a:t>
            </a:r>
            <a:r>
              <a:rPr lang="en-US" dirty="0" err="1"/>
              <a:t>flow'd</a:t>
            </a:r>
            <a:r>
              <a:rPr lang="en-US" dirty="0"/>
              <a:t> from thee</a:t>
            </a:r>
            <a:br>
              <a:rPr lang="en-US" dirty="0"/>
            </a:br>
            <a:r>
              <a:rPr lang="en-US" dirty="0" err="1"/>
              <a:t>Disdain'd</a:t>
            </a:r>
            <a:r>
              <a:rPr lang="en-US" dirty="0"/>
              <a:t> to sink beneath:</a:t>
            </a:r>
            <a:br>
              <a:rPr lang="en-US" dirty="0"/>
            </a:br>
            <a:r>
              <a:rPr lang="en-US" dirty="0"/>
              <a:t>Within our veins its currents be,</a:t>
            </a:r>
            <a:br>
              <a:rPr lang="en-US" dirty="0"/>
            </a:br>
            <a:r>
              <a:rPr lang="en-US" dirty="0"/>
              <a:t>Thy spirit on our breath!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Thy name, our charging hosts along,</a:t>
            </a:r>
            <a:br>
              <a:rPr lang="en-US" dirty="0"/>
            </a:br>
            <a:r>
              <a:rPr lang="en-US" dirty="0"/>
              <a:t>Shall be the battle-word!</a:t>
            </a:r>
            <a:br>
              <a:rPr lang="en-US" dirty="0"/>
            </a:br>
            <a:r>
              <a:rPr lang="en-US" dirty="0"/>
              <a:t>Thy fall, the theme of choral song</a:t>
            </a:r>
            <a:br>
              <a:rPr lang="en-US" dirty="0"/>
            </a:br>
            <a:r>
              <a:rPr lang="en-US" dirty="0"/>
              <a:t>From virgin voices </a:t>
            </a:r>
            <a:r>
              <a:rPr lang="en-US" dirty="0" err="1"/>
              <a:t>pour'd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To weep would do thy glory wrong:</a:t>
            </a:r>
            <a:br>
              <a:rPr lang="en-US" dirty="0"/>
            </a:br>
            <a:r>
              <a:rPr lang="en-US" dirty="0"/>
              <a:t>Thou shalt not be deplored.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6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Stanzas For </a:t>
            </a:r>
            <a:r>
              <a:rPr lang="en-US" b="1" dirty="0" smtClean="0"/>
              <a:t>Music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 speak not, I trace not, I breath not thy name;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is grief in the sound, there is </a:t>
            </a:r>
            <a:r>
              <a:rPr lang="en-US" dirty="0" smtClean="0"/>
              <a:t>g</a:t>
            </a:r>
            <a:r>
              <a:rPr lang="en-US" dirty="0"/>
              <a:t>u</a:t>
            </a:r>
            <a:r>
              <a:rPr lang="en-US" dirty="0" smtClean="0"/>
              <a:t>ilt </a:t>
            </a:r>
            <a:r>
              <a:rPr lang="en-US" dirty="0"/>
              <a:t>in the fame;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the tear which now burns on my cheek may impart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deep thought that dwell in that silence of heart.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Too </a:t>
            </a:r>
            <a:r>
              <a:rPr lang="en-US" dirty="0"/>
              <a:t>brief for our passions, too long for our peace,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Were </a:t>
            </a:r>
            <a:r>
              <a:rPr lang="en-US" dirty="0"/>
              <a:t>those hours – can their joy or their bitterness cease?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repent, we abjure, we will break from our chain, -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will part, we will fly to – unite it again!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Oh</a:t>
            </a:r>
            <a:r>
              <a:rPr lang="en-US" dirty="0"/>
              <a:t>, </a:t>
            </a:r>
            <a:r>
              <a:rPr lang="en-US" dirty="0" err="1"/>
              <a:t>thine</a:t>
            </a:r>
            <a:r>
              <a:rPr lang="en-US" dirty="0"/>
              <a:t> be the gladness, and mine be the guilt!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Forgive </a:t>
            </a:r>
            <a:r>
              <a:rPr lang="en-US" dirty="0"/>
              <a:t>me, adored one! – forsake, if thou wilt;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the heart which is </a:t>
            </a:r>
            <a:r>
              <a:rPr lang="en-US" dirty="0" err="1"/>
              <a:t>thine</a:t>
            </a:r>
            <a:r>
              <a:rPr lang="en-US" dirty="0"/>
              <a:t> shall expire </a:t>
            </a:r>
            <a:r>
              <a:rPr lang="en-US" dirty="0" err="1"/>
              <a:t>undebased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man shall not break it – whatever thou </a:t>
            </a:r>
            <a:r>
              <a:rPr lang="en-US" dirty="0" err="1"/>
              <a:t>may’st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stern to the haughty, but humble to thee,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soul in its bitterest blackness shall be;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our days seem as swift, and our moments more sweet,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thee by my side, than with worlds at our feet.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sigh of thy sorrow, one look of thy love,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Shall </a:t>
            </a:r>
            <a:r>
              <a:rPr lang="en-US" dirty="0"/>
              <a:t>turn me or fix, shall reword or reprove;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the heartless may wonder at all I resign –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Thy </a:t>
            </a:r>
            <a:r>
              <a:rPr lang="en-US" dirty="0"/>
              <a:t>lip shall reply, not to them, but to mine.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1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764704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My soul is dark—Oh! quickly string</a:t>
            </a:r>
            <a:br>
              <a:rPr lang="en-US" dirty="0"/>
            </a:br>
            <a:r>
              <a:rPr lang="en-US" dirty="0"/>
              <a:t>  The harp I yet can brook to hear;</a:t>
            </a:r>
            <a:br>
              <a:rPr lang="en-US" dirty="0"/>
            </a:br>
            <a:r>
              <a:rPr lang="en-US" dirty="0"/>
              <a:t>And let thy gentle fingers fling</a:t>
            </a:r>
            <a:br>
              <a:rPr lang="en-US" dirty="0"/>
            </a:br>
            <a:r>
              <a:rPr lang="en-US" dirty="0"/>
              <a:t>  Its melting murmurs o'er mine ear.—</a:t>
            </a:r>
            <a:br>
              <a:rPr lang="en-US" dirty="0"/>
            </a:br>
            <a:r>
              <a:rPr lang="en-US" dirty="0"/>
              <a:t>If in this heart a hope be dear,</a:t>
            </a:r>
            <a:br>
              <a:rPr lang="en-US" dirty="0"/>
            </a:br>
            <a:r>
              <a:rPr lang="en-US" dirty="0"/>
              <a:t>  That sound shall charm it forth again—</a:t>
            </a:r>
            <a:br>
              <a:rPr lang="en-US" dirty="0"/>
            </a:br>
            <a:r>
              <a:rPr lang="en-US" dirty="0"/>
              <a:t>If in these eyes there lurk a tear,</a:t>
            </a:r>
            <a:br>
              <a:rPr lang="en-US" dirty="0"/>
            </a:br>
            <a:r>
              <a:rPr lang="en-US" dirty="0"/>
              <a:t>  'Twill flow—and cease to burn my brain—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But bid the strain be wild and deep,</a:t>
            </a:r>
            <a:br>
              <a:rPr lang="en-US" dirty="0"/>
            </a:br>
            <a:r>
              <a:rPr lang="en-US" dirty="0"/>
              <a:t>  Nor let thy notes of joy be first—</a:t>
            </a:r>
            <a:br>
              <a:rPr lang="en-US" dirty="0"/>
            </a:br>
            <a:r>
              <a:rPr lang="en-US" dirty="0"/>
              <a:t>I tell thee—Minstrel! I must weep,</a:t>
            </a:r>
            <a:br>
              <a:rPr lang="en-US" dirty="0"/>
            </a:br>
            <a:r>
              <a:rPr lang="en-US" dirty="0"/>
              <a:t>  Or else this heavy heart will burst—</a:t>
            </a:r>
            <a:br>
              <a:rPr lang="en-US" dirty="0"/>
            </a:br>
            <a:r>
              <a:rPr lang="en-US" dirty="0"/>
              <a:t>For it hath been by sorrow </a:t>
            </a:r>
            <a:r>
              <a:rPr lang="en-US" dirty="0" err="1"/>
              <a:t>nurst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 And ached in sleepless silence long—</a:t>
            </a:r>
            <a:br>
              <a:rPr lang="en-US" dirty="0"/>
            </a:br>
            <a:r>
              <a:rPr lang="en-US" dirty="0"/>
              <a:t>And now 'tis </a:t>
            </a:r>
            <a:r>
              <a:rPr lang="en-US" dirty="0" err="1"/>
              <a:t>doom'd</a:t>
            </a:r>
            <a:r>
              <a:rPr lang="en-US" dirty="0"/>
              <a:t> to know the worst,</a:t>
            </a:r>
            <a:br>
              <a:rPr lang="en-US" dirty="0"/>
            </a:br>
            <a:r>
              <a:rPr lang="en-US" dirty="0"/>
              <a:t>  And break at once—or yield to song.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1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Fare </a:t>
            </a:r>
            <a:r>
              <a:rPr lang="en-US" dirty="0"/>
              <a:t>thee well, and if for </a:t>
            </a:r>
            <a:r>
              <a:rPr lang="en-US" dirty="0" smtClean="0"/>
              <a:t>ever, </a:t>
            </a:r>
          </a:p>
          <a:p>
            <a:pPr marL="0" indent="0">
              <a:buNone/>
            </a:pPr>
            <a:r>
              <a:rPr lang="en-US" dirty="0" smtClean="0"/>
              <a:t>Still </a:t>
            </a:r>
            <a:r>
              <a:rPr lang="en-US" dirty="0"/>
              <a:t>for ever fare thee well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8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0417" y="1135777"/>
            <a:ext cx="88569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When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a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man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hath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freedom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fight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for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home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Let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him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combat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for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that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his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neighbours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;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Let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him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think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glories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Greece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Rome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get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knocked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head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for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his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labours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good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Mankind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chivalrous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plan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always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nobly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requited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Then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battle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for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Freedom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wherever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you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can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And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shot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hanged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you’ll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get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knighted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01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Song To The </a:t>
            </a:r>
            <a:r>
              <a:rPr lang="en-US" dirty="0" err="1"/>
              <a:t>Suliotes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UP </a:t>
            </a:r>
            <a:r>
              <a:rPr lang="en-US" sz="3800" dirty="0"/>
              <a:t>to battle! Sons of </a:t>
            </a:r>
            <a:r>
              <a:rPr lang="en-US" sz="3800" dirty="0" err="1"/>
              <a:t>Suli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Up, and do your duty duly!</a:t>
            </a:r>
            <a:br>
              <a:rPr lang="en-US" sz="3800" dirty="0"/>
            </a:br>
            <a:r>
              <a:rPr lang="en-US" sz="3800" dirty="0"/>
              <a:t>There the </a:t>
            </a:r>
            <a:r>
              <a:rPr lang="en-US" sz="3800" dirty="0" smtClean="0"/>
              <a:t>wall - and </a:t>
            </a:r>
            <a:r>
              <a:rPr lang="en-US" sz="3800" dirty="0"/>
              <a:t>there the Moat is:</a:t>
            </a:r>
            <a:br>
              <a:rPr lang="en-US" sz="3800" dirty="0"/>
            </a:br>
            <a:r>
              <a:rPr lang="en-US" sz="3800" dirty="0" err="1" smtClean="0"/>
              <a:t>Bouwah</a:t>
            </a:r>
            <a:r>
              <a:rPr lang="en-US" sz="3800" dirty="0" smtClean="0"/>
              <a:t>! </a:t>
            </a:r>
            <a:r>
              <a:rPr lang="en-US" sz="3800" dirty="0" err="1" smtClean="0"/>
              <a:t>Bouwah</a:t>
            </a:r>
            <a:r>
              <a:rPr lang="en-US" sz="3800" dirty="0"/>
              <a:t>! </a:t>
            </a:r>
            <a:r>
              <a:rPr lang="en-US" sz="3800" dirty="0" err="1"/>
              <a:t>Suliotes</a:t>
            </a:r>
            <a:r>
              <a:rPr lang="en-US" sz="3800" dirty="0"/>
              <a:t>!</a:t>
            </a:r>
            <a:br>
              <a:rPr lang="en-US" sz="3800" dirty="0"/>
            </a:br>
            <a:r>
              <a:rPr lang="en-US" sz="3800" dirty="0"/>
              <a:t>There is </a:t>
            </a:r>
            <a:r>
              <a:rPr lang="en-US" sz="3800" dirty="0" smtClean="0"/>
              <a:t>booty - there </a:t>
            </a:r>
            <a:r>
              <a:rPr lang="en-US" sz="3800" dirty="0"/>
              <a:t>is Beauty,</a:t>
            </a:r>
            <a:br>
              <a:rPr lang="en-US" sz="3800" dirty="0"/>
            </a:br>
            <a:r>
              <a:rPr lang="en-US" sz="3800" dirty="0"/>
              <a:t>Up my boys and do your duty.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By the sally and the rally</a:t>
            </a:r>
            <a:br>
              <a:rPr lang="en-US" sz="3800" dirty="0"/>
            </a:br>
            <a:r>
              <a:rPr lang="en-US" sz="3800" dirty="0"/>
              <a:t>Which defied the arms of Ali;</a:t>
            </a:r>
            <a:br>
              <a:rPr lang="en-US" sz="3800" dirty="0"/>
            </a:br>
            <a:r>
              <a:rPr lang="en-US" sz="3800" dirty="0"/>
              <a:t>By your own dear native Highlands,</a:t>
            </a:r>
            <a:br>
              <a:rPr lang="en-US" sz="3800" dirty="0"/>
            </a:br>
            <a:r>
              <a:rPr lang="en-US" sz="3800" dirty="0"/>
              <a:t>By your children in the islands,</a:t>
            </a:r>
            <a:br>
              <a:rPr lang="en-US" sz="3800" dirty="0"/>
            </a:br>
            <a:r>
              <a:rPr lang="en-US" sz="3800" dirty="0"/>
              <a:t>Up and charge, my </a:t>
            </a:r>
            <a:r>
              <a:rPr lang="en-US" sz="3800" dirty="0" err="1"/>
              <a:t>Stratiotes</a:t>
            </a:r>
            <a:r>
              <a:rPr lang="en-US" sz="3800" dirty="0"/>
              <a:t>,</a:t>
            </a:r>
            <a:br>
              <a:rPr lang="en-US" sz="3800" dirty="0"/>
            </a:br>
            <a:r>
              <a:rPr lang="en-US" sz="3800" dirty="0" err="1" smtClean="0"/>
              <a:t>Bouwah</a:t>
            </a:r>
            <a:r>
              <a:rPr lang="en-US" sz="3800" dirty="0" smtClean="0"/>
              <a:t>! - </a:t>
            </a:r>
            <a:r>
              <a:rPr lang="en-US" sz="3800" dirty="0" err="1" smtClean="0"/>
              <a:t>Bouwah</a:t>
            </a:r>
            <a:r>
              <a:rPr lang="en-US" sz="3800" dirty="0" smtClean="0"/>
              <a:t>! - </a:t>
            </a:r>
            <a:r>
              <a:rPr lang="en-US" sz="3800" dirty="0" err="1" smtClean="0"/>
              <a:t>Suliotes</a:t>
            </a:r>
            <a:r>
              <a:rPr lang="en-US" sz="3800" dirty="0"/>
              <a:t>!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As </a:t>
            </a:r>
            <a:r>
              <a:rPr lang="en-US" sz="3800" dirty="0"/>
              <a:t>our ploughshare is the Sabre:</a:t>
            </a:r>
            <a:br>
              <a:rPr lang="en-US" sz="3800" dirty="0"/>
            </a:br>
            <a:r>
              <a:rPr lang="en-US" sz="3800" dirty="0"/>
              <a:t>Here's the harvest of our </a:t>
            </a:r>
            <a:r>
              <a:rPr lang="en-US" sz="3800" dirty="0" err="1"/>
              <a:t>labour</a:t>
            </a:r>
            <a:r>
              <a:rPr lang="en-US" sz="3800" dirty="0"/>
              <a:t>;</a:t>
            </a:r>
            <a:br>
              <a:rPr lang="en-US" sz="3800" dirty="0"/>
            </a:br>
            <a:r>
              <a:rPr lang="en-US" sz="3800" dirty="0"/>
              <a:t>For behind those battered breaches</a:t>
            </a:r>
            <a:br>
              <a:rPr lang="en-US" sz="3800" dirty="0"/>
            </a:br>
            <a:r>
              <a:rPr lang="en-US" sz="3800" dirty="0"/>
              <a:t>Are our foes with all their riches:</a:t>
            </a:r>
            <a:br>
              <a:rPr lang="en-US" sz="3800" dirty="0"/>
            </a:br>
            <a:r>
              <a:rPr lang="en-US" sz="3800" dirty="0"/>
              <a:t>There is </a:t>
            </a:r>
            <a:r>
              <a:rPr lang="en-US" sz="3800" dirty="0" smtClean="0"/>
              <a:t>Glory - there </a:t>
            </a:r>
            <a:r>
              <a:rPr lang="en-US" sz="3800" dirty="0"/>
              <a:t>is </a:t>
            </a:r>
            <a:r>
              <a:rPr lang="en-US" sz="3800" dirty="0" smtClean="0"/>
              <a:t>plunder -</a:t>
            </a:r>
            <a:r>
              <a:rPr lang="en-US" dirty="0"/>
              <a:t/>
            </a:r>
            <a:br>
              <a:rPr lang="en-US" dirty="0"/>
            </a:br>
            <a:r>
              <a:rPr lang="en-US" sz="3800" dirty="0"/>
              <a:t>Then away despite of thunder!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4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32689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Sun of the sleepless! melancholy star!</a:t>
            </a:r>
            <a:br>
              <a:rPr lang="en-US" b="1" dirty="0"/>
            </a:br>
            <a:r>
              <a:rPr lang="en-US" b="1" dirty="0"/>
              <a:t>Whose tearful beam glows tremulously far!</a:t>
            </a:r>
            <a:br>
              <a:rPr lang="en-US" b="1" dirty="0"/>
            </a:br>
            <a:r>
              <a:rPr lang="en-US" b="1" dirty="0"/>
              <a:t>That show's the darkness thou canst not dispel,</a:t>
            </a:r>
            <a:br>
              <a:rPr lang="en-US" b="1" dirty="0"/>
            </a:br>
            <a:r>
              <a:rPr lang="en-US" b="1" dirty="0"/>
              <a:t>How like art thou to joy </a:t>
            </a:r>
            <a:r>
              <a:rPr lang="en-US" b="1" dirty="0" err="1"/>
              <a:t>remember'd</a:t>
            </a:r>
            <a:r>
              <a:rPr lang="en-US" b="1" dirty="0"/>
              <a:t> well!</a:t>
            </a:r>
            <a:br>
              <a:rPr lang="en-US" b="1" dirty="0"/>
            </a:br>
            <a:r>
              <a:rPr lang="en-US" b="1" dirty="0"/>
              <a:t>So gleams the past, the light of other days,</a:t>
            </a:r>
            <a:br>
              <a:rPr lang="en-US" b="1" dirty="0"/>
            </a:br>
            <a:r>
              <a:rPr lang="en-US" b="1" dirty="0"/>
              <a:t>Which shines, but warms not with its powerless rays;</a:t>
            </a:r>
            <a:br>
              <a:rPr lang="en-US" b="1" dirty="0"/>
            </a:br>
            <a:r>
              <a:rPr lang="en-US" b="1" dirty="0"/>
              <a:t>A </a:t>
            </a:r>
            <a:r>
              <a:rPr lang="en-US" b="1" dirty="0" err="1"/>
              <a:t>nightbeam</a:t>
            </a:r>
            <a:r>
              <a:rPr lang="en-US" b="1" dirty="0"/>
              <a:t> Sorrow </a:t>
            </a:r>
            <a:r>
              <a:rPr lang="en-US" b="1" dirty="0" err="1"/>
              <a:t>watcheth</a:t>
            </a:r>
            <a:r>
              <a:rPr lang="en-US" b="1" dirty="0"/>
              <a:t> to behold,</a:t>
            </a:r>
            <a:br>
              <a:rPr lang="en-US" b="1" dirty="0"/>
            </a:br>
            <a:r>
              <a:rPr lang="en-US" b="1" dirty="0"/>
              <a:t>Distinct, but distant - clear - but, oh how cold!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r>
              <a:rPr lang="en-US" dirty="0"/>
              <a:t>Stanzas to Augusta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47260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900" dirty="0" smtClean="0"/>
              <a:t>Though </a:t>
            </a:r>
            <a:r>
              <a:rPr lang="en-US" sz="4900" dirty="0"/>
              <a:t>the day of my destiny's over,</a:t>
            </a:r>
            <a:br>
              <a:rPr lang="en-US" sz="4900" dirty="0"/>
            </a:br>
            <a:r>
              <a:rPr lang="en-US" sz="4900" dirty="0"/>
              <a:t>And the star of my fate hath declined,</a:t>
            </a:r>
            <a:br>
              <a:rPr lang="en-US" sz="4900" dirty="0"/>
            </a:br>
            <a:r>
              <a:rPr lang="en-US" sz="4900" dirty="0"/>
              <a:t>Thy soft heart refused to discover</a:t>
            </a:r>
            <a:br>
              <a:rPr lang="en-US" sz="4900" dirty="0"/>
            </a:br>
            <a:r>
              <a:rPr lang="en-US" sz="4900" dirty="0"/>
              <a:t>The faults which so many could find;</a:t>
            </a:r>
            <a:br>
              <a:rPr lang="en-US" sz="4900" dirty="0"/>
            </a:br>
            <a:r>
              <a:rPr lang="en-US" sz="4900" dirty="0"/>
              <a:t>Though thy soul with my grief was acquainted,</a:t>
            </a:r>
            <a:br>
              <a:rPr lang="en-US" sz="4900" dirty="0"/>
            </a:br>
            <a:r>
              <a:rPr lang="en-US" sz="4900" dirty="0"/>
              <a:t>It shrunk not to share it with me,</a:t>
            </a:r>
            <a:br>
              <a:rPr lang="en-US" sz="4900" dirty="0"/>
            </a:br>
            <a:r>
              <a:rPr lang="en-US" sz="4900" dirty="0"/>
              <a:t>And the love which my spirit hath painted</a:t>
            </a:r>
            <a:br>
              <a:rPr lang="en-US" sz="4900" dirty="0"/>
            </a:br>
            <a:r>
              <a:rPr lang="en-US" sz="4900" dirty="0"/>
              <a:t>It never hath found but in thee.</a:t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Then when nature around me is smiling</a:t>
            </a:r>
            <a:br>
              <a:rPr lang="en-US" sz="4900" dirty="0"/>
            </a:br>
            <a:r>
              <a:rPr lang="en-US" sz="4900" dirty="0" smtClean="0"/>
              <a:t>The </a:t>
            </a:r>
            <a:r>
              <a:rPr lang="en-US" sz="4900" dirty="0"/>
              <a:t>last smile which answers to mine,</a:t>
            </a:r>
            <a:br>
              <a:rPr lang="en-US" sz="4900" dirty="0"/>
            </a:br>
            <a:r>
              <a:rPr lang="en-US" sz="4900" dirty="0"/>
              <a:t>I do not believe it beguiling</a:t>
            </a:r>
            <a:br>
              <a:rPr lang="en-US" sz="4900" dirty="0"/>
            </a:br>
            <a:r>
              <a:rPr lang="en-US" sz="4900" dirty="0"/>
              <a:t>Because it reminds me of </a:t>
            </a:r>
            <a:r>
              <a:rPr lang="en-US" sz="4900" dirty="0" err="1"/>
              <a:t>thine</a:t>
            </a:r>
            <a:r>
              <a:rPr lang="en-US" sz="4900" dirty="0"/>
              <a:t>;</a:t>
            </a:r>
            <a:br>
              <a:rPr lang="en-US" sz="4900" dirty="0"/>
            </a:br>
            <a:r>
              <a:rPr lang="en-US" sz="4900" dirty="0"/>
              <a:t>And when winds are at war with the ocean,</a:t>
            </a:r>
            <a:br>
              <a:rPr lang="en-US" sz="4900" dirty="0"/>
            </a:br>
            <a:r>
              <a:rPr lang="en-US" sz="4900" dirty="0"/>
              <a:t>As the breasts I believed in with me,</a:t>
            </a:r>
            <a:br>
              <a:rPr lang="en-US" sz="4900" dirty="0"/>
            </a:br>
            <a:r>
              <a:rPr lang="en-US" sz="4900" dirty="0"/>
              <a:t>If their billows excite an emotion,</a:t>
            </a:r>
            <a:br>
              <a:rPr lang="en-US" sz="4900" dirty="0"/>
            </a:br>
            <a:r>
              <a:rPr lang="en-US" sz="4900" dirty="0"/>
              <a:t>It is that they bear me from thee.</a:t>
            </a:r>
            <a:br>
              <a:rPr lang="en-US" sz="4900" dirty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Though the rock of my last hope is </a:t>
            </a:r>
            <a:r>
              <a:rPr lang="en-US" sz="4900" dirty="0" err="1"/>
              <a:t>shiver'd</a:t>
            </a:r>
            <a:r>
              <a:rPr lang="en-US" sz="4900" dirty="0"/>
              <a:t>,</a:t>
            </a:r>
            <a:br>
              <a:rPr lang="en-US" sz="4900" dirty="0"/>
            </a:br>
            <a:r>
              <a:rPr lang="en-US" sz="4900" dirty="0"/>
              <a:t>And its fragments are sunk in the wave,</a:t>
            </a:r>
            <a:br>
              <a:rPr lang="en-US" sz="4900" dirty="0"/>
            </a:br>
            <a:r>
              <a:rPr lang="en-US" sz="4900" dirty="0"/>
              <a:t>Though I feel that my soul is </a:t>
            </a:r>
            <a:r>
              <a:rPr lang="en-US" sz="4900" dirty="0" err="1"/>
              <a:t>deliver'd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>To </a:t>
            </a:r>
            <a:r>
              <a:rPr lang="en-US" sz="4900" dirty="0"/>
              <a:t>pain — it shall not be its slave.</a:t>
            </a:r>
            <a:br>
              <a:rPr lang="en-US" sz="4900" dirty="0"/>
            </a:br>
            <a:r>
              <a:rPr lang="en-US" sz="4900" dirty="0"/>
              <a:t>There is many a pang to pursue me:</a:t>
            </a:r>
            <a:br>
              <a:rPr lang="en-US" sz="4900" dirty="0"/>
            </a:br>
            <a:r>
              <a:rPr lang="en-US" sz="4900" dirty="0"/>
              <a:t>They may crush, but they shall not contemn —</a:t>
            </a:r>
            <a:br>
              <a:rPr lang="en-US" sz="4900" dirty="0"/>
            </a:br>
            <a:r>
              <a:rPr lang="en-US" sz="4900" dirty="0"/>
              <a:t>They may torture, but shall not subdue me —</a:t>
            </a:r>
            <a:br>
              <a:rPr lang="en-US" sz="4900" dirty="0"/>
            </a:br>
            <a:r>
              <a:rPr lang="en-US" sz="4900" dirty="0" err="1"/>
              <a:t>'Tis</a:t>
            </a:r>
            <a:r>
              <a:rPr lang="en-US" sz="4900" dirty="0"/>
              <a:t> of thee that I think — not of them.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Though human, thou didst not deceive me,</a:t>
            </a:r>
            <a:br>
              <a:rPr lang="en-US" sz="1600" dirty="0"/>
            </a:br>
            <a:r>
              <a:rPr lang="en-US" sz="1600" dirty="0"/>
              <a:t>Though woman, thou didst not forsake,</a:t>
            </a:r>
            <a:br>
              <a:rPr lang="en-US" sz="1600" dirty="0"/>
            </a:br>
            <a:r>
              <a:rPr lang="en-US" sz="1600" dirty="0"/>
              <a:t>Though loved, thou </a:t>
            </a:r>
            <a:r>
              <a:rPr lang="en-US" sz="1600" dirty="0" err="1"/>
              <a:t>forborest</a:t>
            </a:r>
            <a:r>
              <a:rPr lang="en-US" sz="1600" dirty="0"/>
              <a:t> to grieve me,</a:t>
            </a:r>
            <a:br>
              <a:rPr lang="en-US" sz="1600" dirty="0"/>
            </a:br>
            <a:r>
              <a:rPr lang="en-US" sz="1600" dirty="0"/>
              <a:t>Though </a:t>
            </a:r>
            <a:r>
              <a:rPr lang="en-US" sz="1600" dirty="0" err="1"/>
              <a:t>slander'd</a:t>
            </a:r>
            <a:r>
              <a:rPr lang="en-US" sz="1600" dirty="0"/>
              <a:t>, thou never </a:t>
            </a:r>
            <a:r>
              <a:rPr lang="en-US" sz="1600" dirty="0" err="1"/>
              <a:t>could'st</a:t>
            </a:r>
            <a:r>
              <a:rPr lang="en-US" sz="1600" dirty="0"/>
              <a:t> shake, —</a:t>
            </a:r>
            <a:br>
              <a:rPr lang="en-US" sz="1600" dirty="0"/>
            </a:br>
            <a:r>
              <a:rPr lang="en-US" sz="1600" dirty="0"/>
              <a:t>Though trusted, thou didst not betray me,</a:t>
            </a:r>
            <a:br>
              <a:rPr lang="en-US" sz="1600" dirty="0"/>
            </a:br>
            <a:r>
              <a:rPr lang="en-US" sz="1600" dirty="0" smtClean="0"/>
              <a:t>Though </a:t>
            </a:r>
            <a:r>
              <a:rPr lang="en-US" sz="1600" dirty="0"/>
              <a:t>parted, it was not to fly,</a:t>
            </a:r>
            <a:br>
              <a:rPr lang="en-US" sz="1600" dirty="0"/>
            </a:br>
            <a:r>
              <a:rPr lang="en-US" sz="1600" dirty="0"/>
              <a:t>Though watchful, 'twas not to defame me,</a:t>
            </a:r>
            <a:br>
              <a:rPr lang="en-US" sz="1600" dirty="0"/>
            </a:br>
            <a:r>
              <a:rPr lang="en-US" sz="1600" dirty="0"/>
              <a:t>Nor, mute, that the world might belie.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Yet I blame not the world, nor despise it,</a:t>
            </a:r>
            <a:br>
              <a:rPr lang="en-US" sz="1600" dirty="0"/>
            </a:br>
            <a:r>
              <a:rPr lang="en-US" sz="1600" dirty="0"/>
              <a:t>Nor the war of the many with one —</a:t>
            </a:r>
            <a:br>
              <a:rPr lang="en-US" sz="1600" dirty="0"/>
            </a:br>
            <a:r>
              <a:rPr lang="en-US" sz="1600" dirty="0"/>
              <a:t>If my soul was not fitted to prize it</a:t>
            </a:r>
            <a:br>
              <a:rPr lang="en-US" sz="1600" dirty="0"/>
            </a:br>
            <a:r>
              <a:rPr lang="en-US" sz="1600" dirty="0" err="1"/>
              <a:t>'Twas</a:t>
            </a:r>
            <a:r>
              <a:rPr lang="en-US" sz="1600" dirty="0"/>
              <a:t> folly not sooner to shun:</a:t>
            </a:r>
            <a:br>
              <a:rPr lang="en-US" sz="1600" dirty="0"/>
            </a:br>
            <a:r>
              <a:rPr lang="en-US" sz="1600" dirty="0"/>
              <a:t>And if dearly that error hath cost me,</a:t>
            </a:r>
            <a:br>
              <a:rPr lang="en-US" sz="1600" dirty="0"/>
            </a:br>
            <a:r>
              <a:rPr lang="en-US" sz="1600" dirty="0"/>
              <a:t>And more than I once could foresee,</a:t>
            </a:r>
            <a:br>
              <a:rPr lang="en-US" sz="1600" dirty="0"/>
            </a:br>
            <a:r>
              <a:rPr lang="en-US" sz="1600" dirty="0"/>
              <a:t>I have found that, whatever it lost me,</a:t>
            </a:r>
            <a:br>
              <a:rPr lang="en-US" sz="1600" dirty="0"/>
            </a:br>
            <a:r>
              <a:rPr lang="en-US" sz="1600" dirty="0" smtClean="0"/>
              <a:t>It </a:t>
            </a:r>
            <a:r>
              <a:rPr lang="en-US" sz="1600" dirty="0"/>
              <a:t>could not deprive me of thee.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From the wreck of the past, which hath </a:t>
            </a:r>
            <a:r>
              <a:rPr lang="en-US" sz="1600" dirty="0" err="1"/>
              <a:t>perish'd</a:t>
            </a:r>
            <a:r>
              <a:rPr lang="en-US" sz="1600" dirty="0"/>
              <a:t>,</a:t>
            </a:r>
            <a:br>
              <a:rPr lang="en-US" sz="1600" dirty="0"/>
            </a:br>
            <a:r>
              <a:rPr lang="en-US" sz="1600" dirty="0"/>
              <a:t>Thus much I at least may recall,</a:t>
            </a:r>
            <a:br>
              <a:rPr lang="en-US" sz="1600" dirty="0"/>
            </a:br>
            <a:r>
              <a:rPr lang="en-US" sz="1600" dirty="0"/>
              <a:t>It hath taught me that which I most </a:t>
            </a:r>
            <a:r>
              <a:rPr lang="en-US" sz="1600" dirty="0" err="1"/>
              <a:t>cherish'd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Deserved to be dearest of all:</a:t>
            </a:r>
            <a:br>
              <a:rPr lang="en-US" sz="1600" dirty="0"/>
            </a:br>
            <a:r>
              <a:rPr lang="en-US" sz="1600" dirty="0"/>
              <a:t>In the desert a fountain is springing,</a:t>
            </a:r>
            <a:br>
              <a:rPr lang="en-US" sz="1600" dirty="0"/>
            </a:br>
            <a:r>
              <a:rPr lang="en-US" sz="1600" dirty="0"/>
              <a:t>In the wide waste there still is a tree,</a:t>
            </a:r>
            <a:br>
              <a:rPr lang="en-US" sz="1600" dirty="0"/>
            </a:br>
            <a:r>
              <a:rPr lang="en-US" sz="1600" dirty="0"/>
              <a:t>And a bird in the solitude singing,</a:t>
            </a:r>
            <a:br>
              <a:rPr lang="en-US" sz="1600" dirty="0"/>
            </a:br>
            <a:r>
              <a:rPr lang="en-US" sz="1600" dirty="0"/>
              <a:t>Which speaks to my spirit of thee.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449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Перевод </a:t>
            </a:r>
            <a:r>
              <a:rPr lang="ru-RU" dirty="0" err="1"/>
              <a:t>Б.Л.Пастернака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464496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 smtClean="0"/>
              <a:t>Though </a:t>
            </a:r>
            <a:r>
              <a:rPr lang="en-US" sz="6400" dirty="0"/>
              <a:t>the day of my destiny's over,</a:t>
            </a:r>
            <a:br>
              <a:rPr lang="en-US" sz="6400" dirty="0"/>
            </a:br>
            <a:r>
              <a:rPr lang="en-US" sz="6400" dirty="0"/>
              <a:t>And the star of my fate hath declined,</a:t>
            </a:r>
            <a:br>
              <a:rPr lang="en-US" sz="6400" dirty="0"/>
            </a:br>
            <a:r>
              <a:rPr lang="en-US" sz="6400" dirty="0"/>
              <a:t>Thy soft heart refused to discover</a:t>
            </a:r>
            <a:br>
              <a:rPr lang="en-US" sz="6400" dirty="0"/>
            </a:br>
            <a:r>
              <a:rPr lang="en-US" sz="6400" dirty="0"/>
              <a:t>The faults which so many could find;</a:t>
            </a:r>
            <a:br>
              <a:rPr lang="en-US" sz="6400" dirty="0"/>
            </a:br>
            <a:r>
              <a:rPr lang="en-US" sz="6400" dirty="0"/>
              <a:t>Though thy soul with my grief was acquainted,</a:t>
            </a:r>
            <a:br>
              <a:rPr lang="en-US" sz="6400" dirty="0"/>
            </a:br>
            <a:r>
              <a:rPr lang="en-US" sz="6400" dirty="0"/>
              <a:t>It shrunk not to share it with me,</a:t>
            </a:r>
            <a:br>
              <a:rPr lang="en-US" sz="6400" dirty="0"/>
            </a:br>
            <a:r>
              <a:rPr lang="en-US" sz="6400" dirty="0"/>
              <a:t>And the love which my spirit hath painted</a:t>
            </a:r>
            <a:br>
              <a:rPr lang="en-US" sz="6400" dirty="0"/>
            </a:br>
            <a:r>
              <a:rPr lang="en-US" sz="6400" dirty="0"/>
              <a:t>It never hath found but in thee.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Then when nature around me is smiling</a:t>
            </a:r>
            <a:br>
              <a:rPr lang="en-US" sz="6400" dirty="0"/>
            </a:br>
            <a:r>
              <a:rPr lang="en-US" sz="6400" dirty="0" smtClean="0"/>
              <a:t>The </a:t>
            </a:r>
            <a:r>
              <a:rPr lang="en-US" sz="6400" dirty="0"/>
              <a:t>last smile which answers to mine,</a:t>
            </a:r>
            <a:br>
              <a:rPr lang="en-US" sz="6400" dirty="0"/>
            </a:br>
            <a:r>
              <a:rPr lang="en-US" sz="6400" dirty="0"/>
              <a:t>I do not believe it beguiling</a:t>
            </a:r>
            <a:br>
              <a:rPr lang="en-US" sz="6400" dirty="0"/>
            </a:br>
            <a:r>
              <a:rPr lang="en-US" sz="6400" dirty="0"/>
              <a:t>Because it reminds me of </a:t>
            </a:r>
            <a:r>
              <a:rPr lang="en-US" sz="6400" dirty="0" err="1"/>
              <a:t>thine</a:t>
            </a:r>
            <a:r>
              <a:rPr lang="en-US" sz="6400" dirty="0"/>
              <a:t>;</a:t>
            </a:r>
            <a:br>
              <a:rPr lang="en-US" sz="6400" dirty="0"/>
            </a:br>
            <a:r>
              <a:rPr lang="en-US" sz="6400" dirty="0"/>
              <a:t>And when winds are at war with the ocean,</a:t>
            </a:r>
            <a:br>
              <a:rPr lang="en-US" sz="6400" dirty="0"/>
            </a:br>
            <a:r>
              <a:rPr lang="en-US" sz="6400" dirty="0"/>
              <a:t>As the breasts I believed in with me,</a:t>
            </a:r>
            <a:br>
              <a:rPr lang="en-US" sz="6400" dirty="0"/>
            </a:br>
            <a:r>
              <a:rPr lang="en-US" sz="6400" dirty="0"/>
              <a:t>If their billows excite an emotion,</a:t>
            </a:r>
            <a:br>
              <a:rPr lang="en-US" sz="6400" dirty="0"/>
            </a:br>
            <a:r>
              <a:rPr lang="en-US" sz="6400" dirty="0"/>
              <a:t>It is that they bear me from thee.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Though the rock of my last hope is </a:t>
            </a:r>
            <a:r>
              <a:rPr lang="en-US" sz="6400" dirty="0" err="1"/>
              <a:t>shiver'd</a:t>
            </a:r>
            <a:r>
              <a:rPr lang="en-US" sz="6400" dirty="0"/>
              <a:t>,</a:t>
            </a:r>
            <a:br>
              <a:rPr lang="en-US" sz="6400" dirty="0"/>
            </a:br>
            <a:r>
              <a:rPr lang="en-US" sz="6400" dirty="0"/>
              <a:t>And its fragments are sunk in the wave,</a:t>
            </a:r>
            <a:br>
              <a:rPr lang="en-US" sz="6400" dirty="0"/>
            </a:br>
            <a:r>
              <a:rPr lang="en-US" sz="6400" dirty="0"/>
              <a:t>Though I feel that my soul is </a:t>
            </a:r>
            <a:r>
              <a:rPr lang="en-US" sz="6400" dirty="0" err="1"/>
              <a:t>deliver'd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 smtClean="0"/>
              <a:t>To </a:t>
            </a:r>
            <a:r>
              <a:rPr lang="en-US" sz="6400" dirty="0"/>
              <a:t>pain — it shall not be its slave.</a:t>
            </a:r>
            <a:br>
              <a:rPr lang="en-US" sz="6400" dirty="0"/>
            </a:br>
            <a:r>
              <a:rPr lang="en-US" sz="6400" dirty="0"/>
              <a:t>There is many a pang to pursue me:</a:t>
            </a:r>
            <a:br>
              <a:rPr lang="en-US" sz="6400" dirty="0"/>
            </a:br>
            <a:r>
              <a:rPr lang="en-US" sz="6400" dirty="0"/>
              <a:t>They may crush, but they shall not contemn —</a:t>
            </a:r>
            <a:br>
              <a:rPr lang="en-US" sz="6400" dirty="0"/>
            </a:br>
            <a:r>
              <a:rPr lang="en-US" sz="6400" dirty="0"/>
              <a:t>They may torture, but shall not subdue me —</a:t>
            </a:r>
            <a:br>
              <a:rPr lang="en-US" sz="6400" dirty="0"/>
            </a:br>
            <a:r>
              <a:rPr lang="en-US" sz="6400" dirty="0" err="1"/>
              <a:t>'Tis</a:t>
            </a:r>
            <a:r>
              <a:rPr lang="en-US" sz="6400" dirty="0"/>
              <a:t> of thee that I think — not of them.</a:t>
            </a:r>
            <a:br>
              <a:rPr lang="en-US" sz="6400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176464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/>
              <a:t>Когда время моё миновало</a:t>
            </a:r>
            <a:br>
              <a:rPr lang="ru-RU" sz="6400" dirty="0"/>
            </a:br>
            <a:r>
              <a:rPr lang="ru-RU" sz="6400" dirty="0"/>
              <a:t>И звезда закатилась моя,</a:t>
            </a:r>
            <a:br>
              <a:rPr lang="ru-RU" sz="6400" dirty="0"/>
            </a:br>
            <a:r>
              <a:rPr lang="ru-RU" sz="6400" dirty="0"/>
              <a:t>Недочетов лишь ты не искала</a:t>
            </a:r>
            <a:br>
              <a:rPr lang="ru-RU" sz="6400" dirty="0"/>
            </a:br>
            <a:r>
              <a:rPr lang="ru-RU" sz="6400" dirty="0"/>
              <a:t>И ошибкам моим не судья.</a:t>
            </a:r>
            <a:br>
              <a:rPr lang="ru-RU" sz="6400" dirty="0"/>
            </a:br>
            <a:r>
              <a:rPr lang="ru-RU" sz="6400" dirty="0"/>
              <a:t>Не пугают тебя передряги,</a:t>
            </a:r>
            <a:br>
              <a:rPr lang="ru-RU" sz="6400" dirty="0"/>
            </a:br>
            <a:r>
              <a:rPr lang="ru-RU" sz="6400" dirty="0"/>
              <a:t>И любовью, которой черты</a:t>
            </a:r>
            <a:br>
              <a:rPr lang="ru-RU" sz="6400" dirty="0"/>
            </a:br>
            <a:r>
              <a:rPr lang="ru-RU" sz="6400" dirty="0"/>
              <a:t>Столько раз доверял я бумаге,</a:t>
            </a:r>
            <a:br>
              <a:rPr lang="ru-RU" sz="6400" dirty="0"/>
            </a:br>
            <a:r>
              <a:rPr lang="ru-RU" sz="6400" dirty="0"/>
              <a:t>Остаёшься мне в жизни лишь ты.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Оттого-то, когда мне в дорогу</a:t>
            </a:r>
            <a:br>
              <a:rPr lang="ru-RU" sz="6400" dirty="0"/>
            </a:br>
            <a:r>
              <a:rPr lang="ru-RU" sz="6400" dirty="0"/>
              <a:t>Шлёт природа улыбку свою,</a:t>
            </a:r>
            <a:br>
              <a:rPr lang="ru-RU" sz="6400" dirty="0"/>
            </a:br>
            <a:r>
              <a:rPr lang="ru-RU" sz="6400" dirty="0"/>
              <a:t>Я в привете не чую подлога</a:t>
            </a:r>
            <a:br>
              <a:rPr lang="ru-RU" sz="6400" dirty="0"/>
            </a:br>
            <a:r>
              <a:rPr lang="ru-RU" sz="6400" dirty="0"/>
              <a:t>И в улыбке тебя узнаю.</a:t>
            </a:r>
            <a:br>
              <a:rPr lang="ru-RU" sz="6400" dirty="0"/>
            </a:br>
            <a:r>
              <a:rPr lang="ru-RU" sz="6400" dirty="0"/>
              <a:t>Когда ж вихри с пучиной воюют,</a:t>
            </a:r>
            <a:br>
              <a:rPr lang="ru-RU" sz="6400" dirty="0"/>
            </a:br>
            <a:r>
              <a:rPr lang="ru-RU" sz="6400" dirty="0"/>
              <a:t>Точно души в изгнанье скорбя,</a:t>
            </a:r>
            <a:br>
              <a:rPr lang="ru-RU" sz="6400" dirty="0"/>
            </a:br>
            <a:r>
              <a:rPr lang="ru-RU" sz="6400" dirty="0"/>
              <a:t>Тем-то волны меня и волнуют,</a:t>
            </a:r>
            <a:br>
              <a:rPr lang="ru-RU" sz="6400" dirty="0"/>
            </a:br>
            <a:r>
              <a:rPr lang="ru-RU" sz="6400" dirty="0"/>
              <a:t>Что несут меня прочь от тебя.</a:t>
            </a:r>
            <a:br>
              <a:rPr lang="ru-RU" sz="6400" dirty="0"/>
            </a:b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/>
              <a:t>И хоть рухнула счастья твердыня</a:t>
            </a:r>
            <a:br>
              <a:rPr lang="ru-RU" sz="6400" dirty="0"/>
            </a:br>
            <a:r>
              <a:rPr lang="ru-RU" sz="6400" dirty="0"/>
              <a:t>И обломки надежды на дне,</a:t>
            </a:r>
            <a:br>
              <a:rPr lang="ru-RU" sz="6400" dirty="0"/>
            </a:br>
            <a:r>
              <a:rPr lang="ru-RU" sz="6400" dirty="0"/>
              <a:t>Всё равно: и в тоске и унынье</a:t>
            </a:r>
            <a:br>
              <a:rPr lang="ru-RU" sz="6400" dirty="0"/>
            </a:br>
            <a:r>
              <a:rPr lang="ru-RU" sz="6400" dirty="0"/>
              <a:t>Не бывать их невольником мне.</a:t>
            </a:r>
            <a:br>
              <a:rPr lang="ru-RU" sz="6400" dirty="0"/>
            </a:br>
            <a:r>
              <a:rPr lang="ru-RU" sz="6400" dirty="0"/>
              <a:t>Сколько б бед ни нашло отовсюду,</a:t>
            </a:r>
            <a:br>
              <a:rPr lang="ru-RU" sz="6400" dirty="0"/>
            </a:br>
            <a:r>
              <a:rPr lang="ru-RU" sz="6400" dirty="0"/>
              <a:t>Растеряюсь — найдусь через миг,</a:t>
            </a:r>
            <a:br>
              <a:rPr lang="ru-RU" sz="6400" dirty="0"/>
            </a:br>
            <a:r>
              <a:rPr lang="ru-RU" sz="6400" dirty="0"/>
              <a:t>Истомлюсь — но себя не забуду,</a:t>
            </a:r>
            <a:br>
              <a:rPr lang="ru-RU" sz="6400" dirty="0"/>
            </a:br>
            <a:r>
              <a:rPr lang="ru-RU" sz="6400" dirty="0"/>
              <a:t>Потому что я твой, а не их.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9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464496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Though human, thou didst not deceive me,</a:t>
            </a:r>
            <a:br>
              <a:rPr lang="en-US" sz="6400" dirty="0"/>
            </a:br>
            <a:r>
              <a:rPr lang="en-US" sz="6400" dirty="0"/>
              <a:t>Though woman, thou didst not forsake,</a:t>
            </a:r>
            <a:br>
              <a:rPr lang="en-US" sz="6400" dirty="0"/>
            </a:br>
            <a:r>
              <a:rPr lang="en-US" sz="6400" dirty="0"/>
              <a:t>Though loved, thou </a:t>
            </a:r>
            <a:r>
              <a:rPr lang="en-US" sz="6400" dirty="0" err="1"/>
              <a:t>forborest</a:t>
            </a:r>
            <a:r>
              <a:rPr lang="en-US" sz="6400" dirty="0"/>
              <a:t> to grieve me,</a:t>
            </a:r>
            <a:br>
              <a:rPr lang="en-US" sz="6400" dirty="0"/>
            </a:br>
            <a:r>
              <a:rPr lang="en-US" sz="6400" dirty="0"/>
              <a:t>Though </a:t>
            </a:r>
            <a:r>
              <a:rPr lang="en-US" sz="6400" dirty="0" err="1"/>
              <a:t>slander'd</a:t>
            </a:r>
            <a:r>
              <a:rPr lang="en-US" sz="6400" dirty="0"/>
              <a:t>, thou never </a:t>
            </a:r>
            <a:r>
              <a:rPr lang="en-US" sz="6400" dirty="0" err="1"/>
              <a:t>could'st</a:t>
            </a:r>
            <a:r>
              <a:rPr lang="en-US" sz="6400" dirty="0"/>
              <a:t> shake, —</a:t>
            </a:r>
            <a:br>
              <a:rPr lang="en-US" sz="6400" dirty="0"/>
            </a:br>
            <a:r>
              <a:rPr lang="en-US" sz="6400" dirty="0"/>
              <a:t>Though trusted, thou didst not betray me,</a:t>
            </a:r>
            <a:br>
              <a:rPr lang="en-US" sz="6400" dirty="0"/>
            </a:br>
            <a:r>
              <a:rPr lang="en-US" sz="6400" dirty="0" smtClean="0"/>
              <a:t>Though </a:t>
            </a:r>
            <a:r>
              <a:rPr lang="en-US" sz="6400" dirty="0"/>
              <a:t>parted, it was not to fly,</a:t>
            </a:r>
            <a:br>
              <a:rPr lang="en-US" sz="6400" dirty="0"/>
            </a:br>
            <a:r>
              <a:rPr lang="en-US" sz="6400" dirty="0"/>
              <a:t>Though watchful, 'twas not to defame me,</a:t>
            </a:r>
            <a:br>
              <a:rPr lang="en-US" sz="6400" dirty="0"/>
            </a:br>
            <a:r>
              <a:rPr lang="en-US" sz="6400" dirty="0"/>
              <a:t>Nor, mute, that the world might belie.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Yet I blame not the world, nor despise it,</a:t>
            </a:r>
            <a:br>
              <a:rPr lang="en-US" sz="6400" dirty="0"/>
            </a:br>
            <a:r>
              <a:rPr lang="en-US" sz="6400" dirty="0"/>
              <a:t>Nor the war of the many with one —</a:t>
            </a:r>
            <a:br>
              <a:rPr lang="en-US" sz="6400" dirty="0"/>
            </a:br>
            <a:r>
              <a:rPr lang="en-US" sz="6400" dirty="0"/>
              <a:t>If my soul was not fitted to prize it</a:t>
            </a:r>
            <a:br>
              <a:rPr lang="en-US" sz="6400" dirty="0"/>
            </a:br>
            <a:r>
              <a:rPr lang="en-US" sz="6400" dirty="0" err="1"/>
              <a:t>'Twas</a:t>
            </a:r>
            <a:r>
              <a:rPr lang="en-US" sz="6400" dirty="0"/>
              <a:t> folly not sooner to shun:</a:t>
            </a:r>
            <a:br>
              <a:rPr lang="en-US" sz="6400" dirty="0"/>
            </a:br>
            <a:r>
              <a:rPr lang="en-US" sz="6400" dirty="0"/>
              <a:t>And if dearly that error hath cost me,</a:t>
            </a:r>
            <a:br>
              <a:rPr lang="en-US" sz="6400" dirty="0"/>
            </a:br>
            <a:r>
              <a:rPr lang="en-US" sz="6400" dirty="0"/>
              <a:t>And more than I once could foresee,</a:t>
            </a:r>
            <a:br>
              <a:rPr lang="en-US" sz="6400" dirty="0"/>
            </a:br>
            <a:r>
              <a:rPr lang="en-US" sz="6400" dirty="0"/>
              <a:t>I have found that, whatever it lost me,</a:t>
            </a:r>
            <a:br>
              <a:rPr lang="en-US" sz="6400" dirty="0"/>
            </a:br>
            <a:r>
              <a:rPr lang="en-US" sz="6400" dirty="0" smtClean="0"/>
              <a:t>It </a:t>
            </a:r>
            <a:r>
              <a:rPr lang="en-US" sz="6400" dirty="0"/>
              <a:t>could not deprive me of thee.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From the wreck of the past, which hath </a:t>
            </a:r>
            <a:r>
              <a:rPr lang="en-US" sz="6400" dirty="0" err="1"/>
              <a:t>perish'd</a:t>
            </a:r>
            <a:r>
              <a:rPr lang="en-US" sz="6400" dirty="0"/>
              <a:t>,</a:t>
            </a:r>
            <a:br>
              <a:rPr lang="en-US" sz="6400" dirty="0"/>
            </a:br>
            <a:r>
              <a:rPr lang="en-US" sz="6400" dirty="0"/>
              <a:t>Thus much I at least may recall,</a:t>
            </a:r>
            <a:br>
              <a:rPr lang="en-US" sz="6400" dirty="0"/>
            </a:br>
            <a:r>
              <a:rPr lang="en-US" sz="6400" dirty="0"/>
              <a:t>It hath taught me that which I most </a:t>
            </a:r>
            <a:r>
              <a:rPr lang="en-US" sz="6400" dirty="0" err="1"/>
              <a:t>cherish'd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Deserved to be dearest of all:</a:t>
            </a:r>
            <a:br>
              <a:rPr lang="en-US" sz="6400" dirty="0"/>
            </a:br>
            <a:r>
              <a:rPr lang="en-US" sz="6400" dirty="0"/>
              <a:t>In the desert a fountain is springing,</a:t>
            </a:r>
            <a:br>
              <a:rPr lang="en-US" sz="6400" dirty="0"/>
            </a:br>
            <a:r>
              <a:rPr lang="en-US" sz="6400" dirty="0"/>
              <a:t>In the wide waste there still is a tree,</a:t>
            </a:r>
            <a:br>
              <a:rPr lang="en-US" sz="6400" dirty="0"/>
            </a:br>
            <a:r>
              <a:rPr lang="en-US" sz="6400" dirty="0"/>
              <a:t>And a bird in the solitude singing,</a:t>
            </a:r>
            <a:br>
              <a:rPr lang="en-US" sz="6400" dirty="0"/>
            </a:br>
            <a:r>
              <a:rPr lang="en-US" sz="6400" dirty="0"/>
              <a:t>Which speaks to my spirit of thee.</a:t>
            </a:r>
            <a:endParaRPr lang="ru-RU" sz="64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4572000" y="692696"/>
            <a:ext cx="4176464" cy="5760640"/>
          </a:xfrm>
        </p:spPr>
        <p:txBody>
          <a:bodyPr>
            <a:noAutofit/>
          </a:bodyPr>
          <a:lstStyle/>
          <a:p>
            <a:pPr marL="0" indent="0">
              <a:lnSpc>
                <a:spcPts val="1500"/>
              </a:lnSpc>
              <a:buNone/>
            </a:pPr>
            <a:r>
              <a:rPr lang="ru-RU" sz="1600" dirty="0"/>
              <a:t>Ты из смертных, и ты не лукава,</a:t>
            </a:r>
            <a:br>
              <a:rPr lang="ru-RU" sz="1600" dirty="0"/>
            </a:br>
            <a:r>
              <a:rPr lang="ru-RU" sz="1600" dirty="0"/>
              <a:t>Ты из женщин, но им не чета.</a:t>
            </a:r>
            <a:br>
              <a:rPr lang="ru-RU" sz="1600" dirty="0"/>
            </a:br>
            <a:r>
              <a:rPr lang="ru-RU" sz="1600" dirty="0"/>
              <a:t>Ты любовь не считаешь забавой,</a:t>
            </a:r>
            <a:br>
              <a:rPr lang="ru-RU" sz="1600" dirty="0"/>
            </a:br>
            <a:r>
              <a:rPr lang="ru-RU" sz="1600" dirty="0"/>
              <a:t>И тебя не страшит клевета.</a:t>
            </a:r>
            <a:br>
              <a:rPr lang="ru-RU" sz="1600" dirty="0"/>
            </a:br>
            <a:r>
              <a:rPr lang="ru-RU" sz="1600" dirty="0"/>
              <a:t>Ты от слова не ступишь ни шагу,</a:t>
            </a:r>
            <a:br>
              <a:rPr lang="ru-RU" sz="1600" dirty="0"/>
            </a:br>
            <a:r>
              <a:rPr lang="ru-RU" sz="1600" dirty="0"/>
              <a:t>Ты в отъезде — разлуки как нет,</a:t>
            </a:r>
            <a:br>
              <a:rPr lang="ru-RU" sz="1600" dirty="0"/>
            </a:br>
            <a:r>
              <a:rPr lang="ru-RU" sz="1600" dirty="0"/>
              <a:t>Ты на страже, но дружбе во благо,</a:t>
            </a:r>
            <a:br>
              <a:rPr lang="ru-RU" sz="1600" dirty="0"/>
            </a:br>
            <a:r>
              <a:rPr lang="ru-RU" sz="1600" dirty="0"/>
              <a:t>Ты беспечна, но свету во вред.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Я ничуть его низко не ставлю,</a:t>
            </a:r>
            <a:br>
              <a:rPr lang="ru-RU" sz="1600" dirty="0"/>
            </a:br>
            <a:r>
              <a:rPr lang="ru-RU" sz="1600" dirty="0"/>
              <a:t>Но в борьбе одного против всех</a:t>
            </a:r>
            <a:br>
              <a:rPr lang="ru-RU" sz="1600" dirty="0"/>
            </a:br>
            <a:r>
              <a:rPr lang="ru-RU" sz="1600" dirty="0"/>
              <a:t>Навлекать на себя его травлю</a:t>
            </a:r>
            <a:br>
              <a:rPr lang="ru-RU" sz="1600" dirty="0"/>
            </a:br>
            <a:r>
              <a:rPr lang="ru-RU" sz="1600" dirty="0"/>
              <a:t>Так же глупо, как верить в успех.</a:t>
            </a:r>
            <a:br>
              <a:rPr lang="ru-RU" sz="1600" dirty="0"/>
            </a:br>
            <a:r>
              <a:rPr lang="ru-RU" sz="1600" dirty="0"/>
              <a:t>Слишком поздно узнав ему цену,</a:t>
            </a:r>
            <a:br>
              <a:rPr lang="ru-RU" sz="1600" dirty="0"/>
            </a:br>
            <a:r>
              <a:rPr lang="ru-RU" sz="1600" dirty="0"/>
              <a:t>Излечился я от слепоты:</a:t>
            </a:r>
            <a:br>
              <a:rPr lang="ru-RU" sz="1600" dirty="0"/>
            </a:br>
            <a:r>
              <a:rPr lang="ru-RU" sz="1600" dirty="0"/>
              <a:t>Мало даже утраты вселенной,</a:t>
            </a:r>
            <a:br>
              <a:rPr lang="ru-RU" sz="1600" dirty="0"/>
            </a:br>
            <a:r>
              <a:rPr lang="ru-RU" sz="1600" dirty="0"/>
              <a:t>Если в горе наградою — ты.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Гибель прошлого, всё </a:t>
            </a:r>
            <a:r>
              <a:rPr lang="ru-RU" sz="1600" dirty="0" err="1"/>
              <a:t>уничтожа</a:t>
            </a:r>
            <a:r>
              <a:rPr lang="ru-RU" sz="1600" dirty="0"/>
              <a:t>,</a:t>
            </a:r>
            <a:br>
              <a:rPr lang="ru-RU" sz="1600" dirty="0"/>
            </a:br>
            <a:r>
              <a:rPr lang="ru-RU" sz="1600" dirty="0"/>
              <a:t>Кое в чём принесла торжество:</a:t>
            </a:r>
            <a:br>
              <a:rPr lang="ru-RU" sz="1600" dirty="0"/>
            </a:br>
            <a:r>
              <a:rPr lang="ru-RU" sz="1600" dirty="0"/>
              <a:t>То, что было всего мне дороже,</a:t>
            </a:r>
            <a:br>
              <a:rPr lang="ru-RU" sz="1600" dirty="0"/>
            </a:br>
            <a:r>
              <a:rPr lang="ru-RU" sz="1600" dirty="0"/>
              <a:t>По заслугам дороже всего.</a:t>
            </a:r>
            <a:br>
              <a:rPr lang="ru-RU" sz="1600" dirty="0"/>
            </a:br>
            <a:r>
              <a:rPr lang="ru-RU" sz="1600" dirty="0"/>
              <a:t>Есть в пустыне родник, чтоб напиться,</a:t>
            </a:r>
            <a:br>
              <a:rPr lang="ru-RU" sz="1600" dirty="0"/>
            </a:br>
            <a:r>
              <a:rPr lang="ru-RU" sz="1600" dirty="0"/>
              <a:t>Деревцо есть на лысом горбе,</a:t>
            </a:r>
            <a:br>
              <a:rPr lang="ru-RU" sz="1600" dirty="0"/>
            </a:br>
            <a:r>
              <a:rPr lang="ru-RU" sz="1600" dirty="0"/>
              <a:t>В одиночестве певчая птица</a:t>
            </a:r>
            <a:br>
              <a:rPr lang="ru-RU" sz="1600" dirty="0"/>
            </a:br>
            <a:r>
              <a:rPr lang="ru-RU" sz="1600" dirty="0"/>
              <a:t>Целый день мне поёт о тебе.</a:t>
            </a:r>
          </a:p>
        </p:txBody>
      </p:sp>
    </p:spTree>
    <p:extLst>
      <p:ext uri="{BB962C8B-B14F-4D97-AF65-F5344CB8AC3E}">
        <p14:creationId xmlns:p14="http://schemas.microsoft.com/office/powerpoint/2010/main" val="29725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429</Words>
  <Application>Microsoft Office PowerPoint</Application>
  <PresentationFormat>Экран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Lord Byron (George Gordon Noel 6th Baron Byron) 1788-1824</vt:lpstr>
      <vt:lpstr>Презентация PowerPoint</vt:lpstr>
      <vt:lpstr>Презентация PowerPoint</vt:lpstr>
      <vt:lpstr>Song To The Suliotes</vt:lpstr>
      <vt:lpstr>Презентация PowerPoint</vt:lpstr>
      <vt:lpstr>Stanzas to Augusta</vt:lpstr>
      <vt:lpstr>Презентация PowerPoint</vt:lpstr>
      <vt:lpstr>Перевод Б.Л.Пастернака</vt:lpstr>
      <vt:lpstr>Презентация PowerPoint</vt:lpstr>
      <vt:lpstr>Презентация PowerPoint</vt:lpstr>
      <vt:lpstr>Stanzas For Music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Tsfasman</dc:creator>
  <cp:lastModifiedBy>Tsfasman</cp:lastModifiedBy>
  <cp:revision>16</cp:revision>
  <dcterms:created xsi:type="dcterms:W3CDTF">2012-03-13T11:38:40Z</dcterms:created>
  <dcterms:modified xsi:type="dcterms:W3CDTF">2012-03-15T15:23:50Z</dcterms:modified>
</cp:coreProperties>
</file>