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7" r:id="rId2"/>
    <p:sldId id="268" r:id="rId3"/>
    <p:sldId id="258" r:id="rId4"/>
    <p:sldId id="264" r:id="rId5"/>
    <p:sldId id="266" r:id="rId6"/>
    <p:sldId id="267" r:id="rId7"/>
    <p:sldId id="256" r:id="rId8"/>
    <p:sldId id="259" r:id="rId9"/>
    <p:sldId id="260" r:id="rId10"/>
    <p:sldId id="261" r:id="rId11"/>
    <p:sldId id="262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en-US" b="1" dirty="0"/>
              <a:t>Alfred Edward </a:t>
            </a:r>
            <a:r>
              <a:rPr lang="en-US" b="1" dirty="0" smtClean="0"/>
              <a:t>Housman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1859-1936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04548"/>
            <a:ext cx="3928070" cy="521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1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66784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XIII</a:t>
            </a:r>
          </a:p>
          <a:p>
            <a:endParaRPr lang="en-US" sz="2000" dirty="0"/>
          </a:p>
          <a:p>
            <a:r>
              <a:rPr lang="en-US" sz="2000" dirty="0"/>
              <a:t>When I was one-and-twenty</a:t>
            </a:r>
          </a:p>
          <a:p>
            <a:r>
              <a:rPr lang="en-US" sz="2000" dirty="0"/>
              <a:t>  I heard a wise man say,</a:t>
            </a:r>
          </a:p>
          <a:p>
            <a:r>
              <a:rPr lang="en-US" sz="2000" dirty="0"/>
              <a:t>`Give crowns and pounds and guineas</a:t>
            </a:r>
          </a:p>
          <a:p>
            <a:r>
              <a:rPr lang="en-US" sz="2000" dirty="0"/>
              <a:t>  But not your heart away;</a:t>
            </a:r>
          </a:p>
          <a:p>
            <a:r>
              <a:rPr lang="en-US" sz="2000" dirty="0"/>
              <a:t>Give pearls away and rubies</a:t>
            </a:r>
          </a:p>
          <a:p>
            <a:r>
              <a:rPr lang="en-US" sz="2000" dirty="0"/>
              <a:t>  But keep your fancy free.'</a:t>
            </a:r>
          </a:p>
          <a:p>
            <a:r>
              <a:rPr lang="en-US" sz="2000" dirty="0"/>
              <a:t>But I was one-and-twenty</a:t>
            </a:r>
          </a:p>
          <a:p>
            <a:r>
              <a:rPr lang="en-US" sz="2000" dirty="0"/>
              <a:t>  No use to talk to me.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When I was one-and-twenty</a:t>
            </a:r>
          </a:p>
          <a:p>
            <a:r>
              <a:rPr lang="en-US" sz="2000" dirty="0"/>
              <a:t>  I heard him say again,</a:t>
            </a:r>
          </a:p>
          <a:p>
            <a:r>
              <a:rPr lang="en-US" sz="2000" dirty="0"/>
              <a:t>`The heart out of the bosom</a:t>
            </a:r>
          </a:p>
          <a:p>
            <a:r>
              <a:rPr lang="en-US" sz="2000" dirty="0"/>
              <a:t>  Was never given in vain;</a:t>
            </a:r>
          </a:p>
          <a:p>
            <a:r>
              <a:rPr lang="en-US" sz="2000" dirty="0" err="1"/>
              <a:t>'Tis</a:t>
            </a:r>
            <a:r>
              <a:rPr lang="en-US" sz="2000" dirty="0"/>
              <a:t> paid with sighs a plenty</a:t>
            </a:r>
          </a:p>
          <a:p>
            <a:r>
              <a:rPr lang="en-US" sz="2000" dirty="0"/>
              <a:t>  And sold for endless rue.'</a:t>
            </a:r>
          </a:p>
          <a:p>
            <a:r>
              <a:rPr lang="en-US" sz="2000" dirty="0"/>
              <a:t>And I am two-and-twenty</a:t>
            </a:r>
          </a:p>
          <a:p>
            <a:r>
              <a:rPr lang="en-US" sz="2000" dirty="0"/>
              <a:t>  And oh, 'tis true, 'tis true.</a:t>
            </a:r>
          </a:p>
        </p:txBody>
      </p:sp>
    </p:spTree>
    <p:extLst>
      <p:ext uri="{BB962C8B-B14F-4D97-AF65-F5344CB8AC3E}">
        <p14:creationId xmlns:p14="http://schemas.microsoft.com/office/powerpoint/2010/main" val="316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4"/>
            <a:ext cx="66967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XVIII</a:t>
            </a:r>
          </a:p>
          <a:p>
            <a:endParaRPr lang="en-US" sz="2400" dirty="0"/>
          </a:p>
          <a:p>
            <a:r>
              <a:rPr lang="en-US" sz="2400" dirty="0"/>
              <a:t>Oh, when I was in love with you</a:t>
            </a:r>
          </a:p>
          <a:p>
            <a:r>
              <a:rPr lang="en-US" sz="2400" dirty="0"/>
              <a:t>  Then I was clean and brave,</a:t>
            </a:r>
          </a:p>
          <a:p>
            <a:r>
              <a:rPr lang="en-US" sz="2400" dirty="0"/>
              <a:t>And miles around the wonder grew</a:t>
            </a:r>
          </a:p>
          <a:p>
            <a:r>
              <a:rPr lang="en-US" sz="2400" dirty="0"/>
              <a:t>  How well did I behave.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And now the fancy passes by</a:t>
            </a:r>
          </a:p>
          <a:p>
            <a:r>
              <a:rPr lang="en-US" sz="2400" dirty="0"/>
              <a:t>  And nothing will remain,</a:t>
            </a:r>
          </a:p>
          <a:p>
            <a:r>
              <a:rPr lang="en-US" sz="2400" dirty="0"/>
              <a:t>And miles around they'll say that I</a:t>
            </a:r>
          </a:p>
          <a:p>
            <a:r>
              <a:rPr lang="en-US" sz="2400" dirty="0"/>
              <a:t>  Am quite myself again.</a:t>
            </a:r>
          </a:p>
        </p:txBody>
      </p:sp>
    </p:spTree>
    <p:extLst>
      <p:ext uri="{BB962C8B-B14F-4D97-AF65-F5344CB8AC3E}">
        <p14:creationId xmlns:p14="http://schemas.microsoft.com/office/powerpoint/2010/main" val="41317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6750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XXXV</a:t>
            </a:r>
          </a:p>
          <a:p>
            <a:endParaRPr lang="en-US" sz="2000" dirty="0"/>
          </a:p>
          <a:p>
            <a:r>
              <a:rPr lang="en-US" sz="2000" dirty="0"/>
              <a:t>On the idle hill of summer,</a:t>
            </a:r>
          </a:p>
          <a:p>
            <a:r>
              <a:rPr lang="en-US" sz="2000" dirty="0"/>
              <a:t>  Sleepy with the flow of streams,</a:t>
            </a:r>
          </a:p>
          <a:p>
            <a:r>
              <a:rPr lang="en-US" sz="2000" dirty="0"/>
              <a:t>Far I hear the steady drummer</a:t>
            </a:r>
          </a:p>
          <a:p>
            <a:r>
              <a:rPr lang="en-US" sz="2000" dirty="0"/>
              <a:t>  Drumming like a noise in dreams.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Far and near and low and louder</a:t>
            </a:r>
          </a:p>
          <a:p>
            <a:r>
              <a:rPr lang="en-US" sz="2000" dirty="0"/>
              <a:t>  On the roads of earth go by,</a:t>
            </a:r>
          </a:p>
          <a:p>
            <a:r>
              <a:rPr lang="en-US" sz="2000" dirty="0"/>
              <a:t>Dear to friends and food for powder,</a:t>
            </a:r>
          </a:p>
          <a:p>
            <a:r>
              <a:rPr lang="en-US" sz="2000" dirty="0"/>
              <a:t>  Soldiers marching, all to die.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East and west on fields forgotten</a:t>
            </a:r>
          </a:p>
          <a:p>
            <a:r>
              <a:rPr lang="en-US" sz="2000" dirty="0"/>
              <a:t>  Bleach the bones of comrades slain,</a:t>
            </a:r>
          </a:p>
          <a:p>
            <a:r>
              <a:rPr lang="en-US" sz="2000" dirty="0"/>
              <a:t>Lovely lads and dead and rotten;</a:t>
            </a:r>
          </a:p>
          <a:p>
            <a:r>
              <a:rPr lang="en-US" sz="2000" dirty="0"/>
              <a:t>  None that go return again.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Far the calling bugles </a:t>
            </a:r>
            <a:r>
              <a:rPr lang="en-US" sz="2000" dirty="0" err="1"/>
              <a:t>hollo</a:t>
            </a:r>
            <a:r>
              <a:rPr lang="en-US" sz="2000" dirty="0"/>
              <a:t>,</a:t>
            </a:r>
          </a:p>
          <a:p>
            <a:r>
              <a:rPr lang="en-US" sz="2000" dirty="0"/>
              <a:t>  High the screaming fife replies,</a:t>
            </a:r>
          </a:p>
          <a:p>
            <a:r>
              <a:rPr lang="en-US" sz="2000" dirty="0"/>
              <a:t>Gay the files of scarlet follow:</a:t>
            </a:r>
          </a:p>
          <a:p>
            <a:r>
              <a:rPr lang="en-US" sz="2000" dirty="0"/>
              <a:t>  Woman bore me, I will rise.</a:t>
            </a:r>
          </a:p>
        </p:txBody>
      </p:sp>
    </p:spTree>
    <p:extLst>
      <p:ext uri="{BB962C8B-B14F-4D97-AF65-F5344CB8AC3E}">
        <p14:creationId xmlns:p14="http://schemas.microsoft.com/office/powerpoint/2010/main" val="36227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6606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X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Could </a:t>
            </a:r>
            <a:r>
              <a:rPr lang="en-US" sz="2400" dirty="0"/>
              <a:t>man be drunk for ever</a:t>
            </a:r>
          </a:p>
          <a:p>
            <a:r>
              <a:rPr lang="en-US" sz="2400" dirty="0"/>
              <a:t>  With liquor, love, or fights,</a:t>
            </a:r>
          </a:p>
          <a:p>
            <a:r>
              <a:rPr lang="en-US" sz="2400" dirty="0" err="1"/>
              <a:t>Lief</a:t>
            </a:r>
            <a:r>
              <a:rPr lang="en-US" sz="2400" dirty="0"/>
              <a:t> should I rouse at morning</a:t>
            </a:r>
          </a:p>
          <a:p>
            <a:r>
              <a:rPr lang="en-US" sz="2400" dirty="0"/>
              <a:t>  And </a:t>
            </a:r>
            <a:r>
              <a:rPr lang="en-US" sz="2400" dirty="0" err="1"/>
              <a:t>lief</a:t>
            </a:r>
            <a:r>
              <a:rPr lang="en-US" sz="2400" dirty="0"/>
              <a:t> lie down at nights.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But men at whiles are sober</a:t>
            </a:r>
          </a:p>
          <a:p>
            <a:r>
              <a:rPr lang="en-US" sz="2400" dirty="0"/>
              <a:t>  And think by fits and starts,</a:t>
            </a:r>
          </a:p>
          <a:p>
            <a:r>
              <a:rPr lang="en-US" sz="2400" dirty="0"/>
              <a:t>And if they think, they fasten</a:t>
            </a:r>
          </a:p>
          <a:p>
            <a:r>
              <a:rPr lang="en-US" sz="2400" dirty="0"/>
              <a:t>  Their hands upon their hearts.</a:t>
            </a:r>
          </a:p>
        </p:txBody>
      </p:sp>
    </p:spTree>
    <p:extLst>
      <p:ext uri="{BB962C8B-B14F-4D97-AF65-F5344CB8AC3E}">
        <p14:creationId xmlns:p14="http://schemas.microsoft.com/office/powerpoint/2010/main" val="30502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textual critic engaged upon his business is not at all like Newton investigating the motion of the planets: he is much more like a dog hunting for fleas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  <a:p>
            <a:r>
              <a:rPr lang="en-US" sz="2800" dirty="0"/>
              <a:t>Knowledge is good, method is good, but one thing beyond all others is necessary; and that is to have a head, not a pumpkin, on your shoulders, and brains, not pudding, in your head.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14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568177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chestnut casts his flambeaux, and the flowers</a:t>
            </a:r>
          </a:p>
          <a:p>
            <a:r>
              <a:rPr lang="en-US" sz="2000" dirty="0"/>
              <a:t>  Stream from the hawthorn on the wind away,</a:t>
            </a:r>
          </a:p>
          <a:p>
            <a:r>
              <a:rPr lang="en-US" sz="2000" dirty="0"/>
              <a:t>The doors clap to, the pane is blind with showers.</a:t>
            </a:r>
          </a:p>
          <a:p>
            <a:r>
              <a:rPr lang="en-US" sz="2000" dirty="0"/>
              <a:t>  Pass me the can, lad; there's an end of May.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There's one spoilt spring to scant our mortal lot,</a:t>
            </a:r>
          </a:p>
          <a:p>
            <a:r>
              <a:rPr lang="en-US" sz="2000" dirty="0"/>
              <a:t>  One season ruined of our little store.</a:t>
            </a:r>
          </a:p>
          <a:p>
            <a:r>
              <a:rPr lang="en-US" sz="2000" dirty="0"/>
              <a:t>May will be fine next year as like as not:</a:t>
            </a:r>
          </a:p>
          <a:p>
            <a:r>
              <a:rPr lang="en-US" sz="2000" dirty="0"/>
              <a:t>  Oh ay, but then we shall be twenty-four.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We for a certainty are not the first</a:t>
            </a:r>
          </a:p>
          <a:p>
            <a:r>
              <a:rPr lang="en-US" sz="2000" dirty="0"/>
              <a:t>  Have sat in taverns while the tempest hurled</a:t>
            </a:r>
          </a:p>
          <a:p>
            <a:r>
              <a:rPr lang="en-US" sz="2000" dirty="0"/>
              <a:t>Their hopeful plans to emptiness, and cursed</a:t>
            </a:r>
          </a:p>
          <a:p>
            <a:r>
              <a:rPr lang="en-US" sz="2000" dirty="0"/>
              <a:t>  Whatever brute and blackguard made the world.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It is in truth iniquity on high</a:t>
            </a:r>
          </a:p>
          <a:p>
            <a:r>
              <a:rPr lang="en-US" sz="2000" dirty="0"/>
              <a:t>  To cheat our sentenced souls of aught they crave,</a:t>
            </a:r>
          </a:p>
          <a:p>
            <a:r>
              <a:rPr lang="en-US" sz="2000" dirty="0"/>
              <a:t>And mar the merriment as you and I</a:t>
            </a:r>
          </a:p>
          <a:p>
            <a:r>
              <a:rPr lang="en-US" sz="2000" dirty="0"/>
              <a:t>  Fare on our long fool's-errand to the grave.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578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64624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Iniquity it is; but pass the can.</a:t>
            </a:r>
          </a:p>
          <a:p>
            <a:r>
              <a:rPr lang="en-US" sz="2000" dirty="0"/>
              <a:t>  My lad, no pair of kings our mothers bore;</a:t>
            </a:r>
          </a:p>
          <a:p>
            <a:r>
              <a:rPr lang="en-US" sz="2000" dirty="0"/>
              <a:t>Our only portion is the estate of man:</a:t>
            </a:r>
          </a:p>
          <a:p>
            <a:r>
              <a:rPr lang="en-US" sz="2000" dirty="0"/>
              <a:t>  We want the moon, but we shall get no more.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If here to-day the cloud of thunder </a:t>
            </a:r>
            <a:r>
              <a:rPr lang="en-US" sz="2000" dirty="0" err="1"/>
              <a:t>lours</a:t>
            </a:r>
            <a:endParaRPr lang="en-US" sz="2000" dirty="0"/>
          </a:p>
          <a:p>
            <a:r>
              <a:rPr lang="en-US" sz="2000" dirty="0"/>
              <a:t>  To-morrow it will </a:t>
            </a:r>
            <a:r>
              <a:rPr lang="en-US" sz="2000" dirty="0" err="1"/>
              <a:t>hie</a:t>
            </a:r>
            <a:r>
              <a:rPr lang="en-US" sz="2000" dirty="0"/>
              <a:t> on far behests;</a:t>
            </a:r>
          </a:p>
          <a:p>
            <a:r>
              <a:rPr lang="en-US" sz="2000" dirty="0"/>
              <a:t>The flesh will grieve on other bones than ours</a:t>
            </a:r>
          </a:p>
          <a:p>
            <a:r>
              <a:rPr lang="en-US" sz="2000" dirty="0"/>
              <a:t>  Soon, and the soul will mourn in other breasts.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The troubles of our proud and angry dust</a:t>
            </a:r>
          </a:p>
          <a:p>
            <a:r>
              <a:rPr lang="en-US" sz="2000" dirty="0"/>
              <a:t>  Are from eternity, and shall not fail.</a:t>
            </a:r>
          </a:p>
          <a:p>
            <a:r>
              <a:rPr lang="en-US" sz="2000" dirty="0"/>
              <a:t>Bear them we can, and if we can we must.</a:t>
            </a:r>
          </a:p>
          <a:p>
            <a:r>
              <a:rPr lang="en-US" sz="2000" dirty="0"/>
              <a:t>  Shoulder the sky, my lad, and drink your ale.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112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Перевод </a:t>
            </a:r>
            <a:r>
              <a:rPr lang="ru-RU" dirty="0" err="1"/>
              <a:t>М.Редькиной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463" y="548680"/>
            <a:ext cx="493204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The chestnut casts his flambeaux, and the flowers</a:t>
            </a:r>
          </a:p>
          <a:p>
            <a:pPr marL="0" indent="0">
              <a:buNone/>
            </a:pPr>
            <a:r>
              <a:rPr lang="en-US" sz="1800" dirty="0"/>
              <a:t>  Stream from the hawthorn on the wind away,</a:t>
            </a:r>
          </a:p>
          <a:p>
            <a:pPr marL="0" indent="0">
              <a:buNone/>
            </a:pPr>
            <a:r>
              <a:rPr lang="en-US" sz="1800" dirty="0"/>
              <a:t>The doors clap to, the pane is blind with showers.</a:t>
            </a:r>
          </a:p>
          <a:p>
            <a:pPr marL="0" indent="0">
              <a:buNone/>
            </a:pPr>
            <a:r>
              <a:rPr lang="en-US" sz="1800" dirty="0"/>
              <a:t>  Pass me the can, lad; there's an end of May.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There's one spoilt spring to scant our mortal lot,</a:t>
            </a:r>
          </a:p>
          <a:p>
            <a:pPr marL="0" indent="0">
              <a:buNone/>
            </a:pPr>
            <a:r>
              <a:rPr lang="en-US" sz="1800" dirty="0"/>
              <a:t>  One season ruined of our little store.</a:t>
            </a:r>
          </a:p>
          <a:p>
            <a:pPr marL="0" indent="0">
              <a:buNone/>
            </a:pPr>
            <a:r>
              <a:rPr lang="en-US" sz="1800" dirty="0"/>
              <a:t>May will be fine next year as like as not:</a:t>
            </a:r>
          </a:p>
          <a:p>
            <a:pPr marL="0" indent="0">
              <a:buNone/>
            </a:pPr>
            <a:r>
              <a:rPr lang="en-US" sz="1800" dirty="0"/>
              <a:t>  Oh ay, but then we shall be twenty-four.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We for a certainty are not the first</a:t>
            </a:r>
          </a:p>
          <a:p>
            <a:pPr marL="0" indent="0">
              <a:buNone/>
            </a:pPr>
            <a:r>
              <a:rPr lang="en-US" sz="1800" dirty="0"/>
              <a:t>  Have sat in taverns while the tempest hurled</a:t>
            </a:r>
          </a:p>
          <a:p>
            <a:pPr marL="0" indent="0">
              <a:buNone/>
            </a:pPr>
            <a:r>
              <a:rPr lang="en-US" sz="1800" dirty="0"/>
              <a:t>Their hopeful plans to emptiness, and cursed</a:t>
            </a:r>
          </a:p>
          <a:p>
            <a:pPr marL="0" indent="0">
              <a:buNone/>
            </a:pPr>
            <a:r>
              <a:rPr lang="en-US" sz="1800" dirty="0"/>
              <a:t>  Whatever brute and blackguard made the world.</a:t>
            </a:r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It is in truth iniquity on high</a:t>
            </a:r>
          </a:p>
          <a:p>
            <a:pPr marL="0" indent="0">
              <a:buNone/>
            </a:pPr>
            <a:r>
              <a:rPr lang="en-US" sz="1800" dirty="0"/>
              <a:t>  To cheat our sentenced souls of aught they crave,</a:t>
            </a:r>
          </a:p>
          <a:p>
            <a:pPr marL="0" indent="0">
              <a:buNone/>
            </a:pPr>
            <a:r>
              <a:rPr lang="en-US" sz="1800" dirty="0"/>
              <a:t>And mar the merriment as you and I</a:t>
            </a:r>
          </a:p>
          <a:p>
            <a:pPr marL="0" indent="0">
              <a:buNone/>
            </a:pPr>
            <a:r>
              <a:rPr lang="en-US" sz="1800" dirty="0"/>
              <a:t>  Fare on our long fool's-errand to the grave.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476672"/>
            <a:ext cx="4283968" cy="638132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Каштан роняет свечи, и поток</a:t>
            </a:r>
            <a:br>
              <a:rPr lang="ru-RU" sz="1800" dirty="0"/>
            </a:br>
            <a:r>
              <a:rPr lang="ru-RU" sz="1800" dirty="0"/>
              <a:t>Цветов </a:t>
            </a:r>
            <a:r>
              <a:rPr lang="ru-RU" sz="1800" dirty="0" err="1"/>
              <a:t>боярки</a:t>
            </a:r>
            <a:r>
              <a:rPr lang="ru-RU" sz="1800" dirty="0"/>
              <a:t> осыпает дол.</a:t>
            </a:r>
            <a:br>
              <a:rPr lang="ru-RU" sz="1800" dirty="0"/>
            </a:br>
            <a:r>
              <a:rPr lang="ru-RU" sz="1800" dirty="0"/>
              <a:t>Дождь окна застит, ветер валит с ног.</a:t>
            </a:r>
            <a:br>
              <a:rPr lang="ru-RU" sz="1800" dirty="0"/>
            </a:br>
            <a:r>
              <a:rPr lang="ru-RU" sz="1800" dirty="0"/>
              <a:t>Налей, дружище; вот и май прошел.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Загублена еще одна весна</a:t>
            </a:r>
            <a:br>
              <a:rPr lang="ru-RU" sz="1800" dirty="0"/>
            </a:br>
            <a:r>
              <a:rPr lang="ru-RU" sz="1800" dirty="0"/>
              <a:t>Из весен, нам отпущенных судьбой.</a:t>
            </a:r>
            <a:br>
              <a:rPr lang="ru-RU" sz="1800" dirty="0"/>
            </a:br>
            <a:r>
              <a:rPr lang="ru-RU" sz="1800" dirty="0"/>
              <a:t>Хоть через год придет еще одна,</a:t>
            </a:r>
            <a:br>
              <a:rPr lang="ru-RU" sz="1800" dirty="0"/>
            </a:br>
            <a:r>
              <a:rPr lang="ru-RU" sz="1800" dirty="0"/>
              <a:t>Но на год старше станем мы с тобой.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Да, мы не первые в трактире пьем,</a:t>
            </a:r>
            <a:br>
              <a:rPr lang="ru-RU" sz="1800" dirty="0"/>
            </a:br>
            <a:r>
              <a:rPr lang="ru-RU" sz="1800" dirty="0"/>
              <a:t>Пока надежды наши дождь сечет,</a:t>
            </a:r>
            <a:br>
              <a:rPr lang="ru-RU" sz="1800" dirty="0"/>
            </a:br>
            <a:r>
              <a:rPr lang="ru-RU" sz="1800" dirty="0"/>
              <a:t>И негодяя гнусного клянем,</a:t>
            </a:r>
            <a:br>
              <a:rPr lang="ru-RU" sz="1800" dirty="0"/>
            </a:br>
            <a:r>
              <a:rPr lang="ru-RU" sz="1800" dirty="0"/>
              <a:t>Что создал мир для горя и забот.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Воистину неправ господень суд:</a:t>
            </a:r>
            <a:br>
              <a:rPr lang="ru-RU" sz="1800" dirty="0"/>
            </a:br>
            <a:r>
              <a:rPr lang="ru-RU" sz="1800" dirty="0"/>
              <a:t>Все, чем живем, он выманил у нас,</a:t>
            </a:r>
            <a:br>
              <a:rPr lang="ru-RU" sz="1800" dirty="0"/>
            </a:br>
            <a:r>
              <a:rPr lang="ru-RU" sz="1800" dirty="0"/>
              <a:t>И души обреченные бредут</a:t>
            </a:r>
            <a:br>
              <a:rPr lang="ru-RU" sz="1800" dirty="0"/>
            </a:br>
            <a:r>
              <a:rPr lang="ru-RU" sz="1800" dirty="0"/>
              <a:t>К могиле без веселья, без проказ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742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4788024" cy="47525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Iniquity it is; but pass the can.</a:t>
            </a:r>
          </a:p>
          <a:p>
            <a:pPr marL="0" indent="0">
              <a:buNone/>
            </a:pPr>
            <a:r>
              <a:rPr lang="en-US" dirty="0"/>
              <a:t>  My lad, no pair of kings our mothers bore;</a:t>
            </a:r>
          </a:p>
          <a:p>
            <a:pPr marL="0" indent="0">
              <a:buNone/>
            </a:pPr>
            <a:r>
              <a:rPr lang="en-US" dirty="0"/>
              <a:t>Our only portion is the estate of man:</a:t>
            </a:r>
          </a:p>
          <a:p>
            <a:pPr marL="0" indent="0">
              <a:buNone/>
            </a:pPr>
            <a:r>
              <a:rPr lang="en-US" dirty="0"/>
              <a:t>  We want the moon, but we shall get no more.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If here to-day the cloud of thunder </a:t>
            </a:r>
            <a:r>
              <a:rPr lang="en-US" dirty="0" err="1"/>
              <a:t>lours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To-morrow it will </a:t>
            </a:r>
            <a:r>
              <a:rPr lang="en-US" dirty="0" err="1"/>
              <a:t>hie</a:t>
            </a:r>
            <a:r>
              <a:rPr lang="en-US" dirty="0"/>
              <a:t> on far behests;</a:t>
            </a:r>
          </a:p>
          <a:p>
            <a:pPr marL="0" indent="0">
              <a:buNone/>
            </a:pPr>
            <a:r>
              <a:rPr lang="en-US" dirty="0"/>
              <a:t>The flesh will grieve on other bones than ours</a:t>
            </a:r>
          </a:p>
          <a:p>
            <a:pPr marL="0" indent="0">
              <a:buNone/>
            </a:pPr>
            <a:r>
              <a:rPr lang="en-US" dirty="0"/>
              <a:t>  Soon, and the soul will mourn in other breasts.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The troubles of our proud and angry dust</a:t>
            </a:r>
          </a:p>
          <a:p>
            <a:pPr marL="0" indent="0">
              <a:buNone/>
            </a:pPr>
            <a:r>
              <a:rPr lang="en-US" dirty="0"/>
              <a:t>  Are from eternity, and shall not fail.</a:t>
            </a:r>
          </a:p>
          <a:p>
            <a:pPr marL="0" indent="0">
              <a:buNone/>
            </a:pPr>
            <a:r>
              <a:rPr lang="en-US" dirty="0"/>
              <a:t>Bear them we can, and if we can we must.</a:t>
            </a:r>
          </a:p>
          <a:p>
            <a:pPr marL="0" indent="0">
              <a:buNone/>
            </a:pPr>
            <a:r>
              <a:rPr lang="en-US" dirty="0"/>
              <a:t>  Shoulder the sky, my lad, and drink your ale.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052736"/>
            <a:ext cx="4572000" cy="460851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/>
              <a:t>Да, это так; и все ж – еще налей!</a:t>
            </a:r>
            <a:br>
              <a:rPr lang="ru-RU" dirty="0"/>
            </a:br>
            <a:r>
              <a:rPr lang="ru-RU" dirty="0"/>
              <a:t>Мы рождены не для великих дел:</a:t>
            </a:r>
            <a:br>
              <a:rPr lang="ru-RU" dirty="0"/>
            </a:br>
            <a:r>
              <a:rPr lang="ru-RU" dirty="0"/>
              <a:t>Оставим их потомкам королей.</a:t>
            </a:r>
            <a:br>
              <a:rPr lang="ru-RU" dirty="0"/>
            </a:br>
            <a:r>
              <a:rPr lang="ru-RU" dirty="0"/>
              <a:t>Мы просто люди – горек наш удел.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Сейчас гроза гремит над головой,</a:t>
            </a:r>
            <a:br>
              <a:rPr lang="ru-RU" dirty="0"/>
            </a:br>
            <a:r>
              <a:rPr lang="ru-RU" dirty="0"/>
              <a:t>А завтра туча унесется вдаль,</a:t>
            </a:r>
            <a:br>
              <a:rPr lang="ru-RU" dirty="0"/>
            </a:br>
            <a:r>
              <a:rPr lang="ru-RU" dirty="0"/>
              <a:t>И плоть иная изойдет тоской,</a:t>
            </a:r>
            <a:br>
              <a:rPr lang="ru-RU" dirty="0"/>
            </a:br>
            <a:r>
              <a:rPr lang="ru-RU" dirty="0"/>
              <a:t>Иную душу будет жечь печаль.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Нам, гордецам, невзгоды суждены</a:t>
            </a:r>
            <a:br>
              <a:rPr lang="ru-RU" dirty="0"/>
            </a:br>
            <a:r>
              <a:rPr lang="ru-RU" dirty="0"/>
              <a:t>От века; так зачем судьбу гневить?</a:t>
            </a:r>
            <a:br>
              <a:rPr lang="ru-RU" dirty="0"/>
            </a:br>
            <a:r>
              <a:rPr lang="ru-RU" dirty="0"/>
              <a:t>Все </a:t>
            </a:r>
            <a:r>
              <a:rPr lang="ru-RU" dirty="0" err="1"/>
              <a:t>снесть</a:t>
            </a:r>
            <a:r>
              <a:rPr lang="ru-RU" dirty="0"/>
              <a:t> мы можем – стало быть, должны.</a:t>
            </a:r>
            <a:br>
              <a:rPr lang="ru-RU" dirty="0"/>
            </a:br>
            <a:r>
              <a:rPr lang="ru-RU" dirty="0"/>
              <a:t>Пей эль, дружище, полно слезы лить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Перевод </a:t>
            </a:r>
            <a:r>
              <a:rPr lang="ru-RU" sz="2400" dirty="0" err="1" smtClean="0"/>
              <a:t>В.К.Житомирского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0" y="1628800"/>
            <a:ext cx="4788024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The chestnut casts his flambeaus and the flowers</a:t>
            </a:r>
          </a:p>
          <a:p>
            <a:pPr marL="0" indent="0">
              <a:buNone/>
            </a:pPr>
            <a:r>
              <a:rPr lang="en-US" sz="1800" dirty="0" smtClean="0"/>
              <a:t>Stream from the hawthorn on the wind away,</a:t>
            </a:r>
          </a:p>
          <a:p>
            <a:pPr marL="0" indent="0">
              <a:buNone/>
            </a:pPr>
            <a:r>
              <a:rPr lang="en-US" sz="1800" dirty="0" smtClean="0"/>
              <a:t>The doors clap to, the pane is blind with showers.</a:t>
            </a:r>
          </a:p>
          <a:p>
            <a:pPr marL="0" indent="0">
              <a:buNone/>
            </a:pPr>
            <a:r>
              <a:rPr lang="en-US" sz="1800" dirty="0" smtClean="0"/>
              <a:t>Pass me the can, lad; there’s an end of May.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16016" y="1628800"/>
            <a:ext cx="4427984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Каштан роняет свечки. Ветер крепнет,</a:t>
            </a:r>
          </a:p>
          <a:p>
            <a:pPr marL="0" indent="0">
              <a:buNone/>
            </a:pPr>
            <a:r>
              <a:rPr lang="ru-RU" sz="1800" dirty="0" smtClean="0"/>
              <a:t>С кустов срывая вихрь цветочных стай,</a:t>
            </a:r>
          </a:p>
          <a:p>
            <a:pPr marL="0" indent="0">
              <a:buNone/>
            </a:pPr>
            <a:r>
              <a:rPr lang="ru-RU" sz="1800" dirty="0" smtClean="0"/>
              <a:t>Дверь хлопает, стекло от ливня слепнет.</a:t>
            </a:r>
          </a:p>
          <a:p>
            <a:pPr marL="0" indent="0">
              <a:buNone/>
            </a:pPr>
            <a:r>
              <a:rPr lang="ru-RU" sz="1800" dirty="0" smtClean="0"/>
              <a:t>Подвинь ка мне брат кружку; кончен май.</a:t>
            </a:r>
          </a:p>
        </p:txBody>
      </p:sp>
    </p:spTree>
    <p:extLst>
      <p:ext uri="{BB962C8B-B14F-4D97-AF65-F5344CB8AC3E}">
        <p14:creationId xmlns:p14="http://schemas.microsoft.com/office/powerpoint/2010/main" val="30099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332656"/>
            <a:ext cx="653447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From </a:t>
            </a:r>
            <a:r>
              <a:rPr lang="en-US" sz="2000" dirty="0" err="1"/>
              <a:t>Clee</a:t>
            </a:r>
            <a:r>
              <a:rPr lang="en-US" sz="2000" dirty="0"/>
              <a:t> to heaven the beacon burns,</a:t>
            </a:r>
          </a:p>
          <a:p>
            <a:r>
              <a:rPr lang="en-US" sz="2000" dirty="0"/>
              <a:t>  The shires have seen it plain,</a:t>
            </a:r>
          </a:p>
          <a:p>
            <a:r>
              <a:rPr lang="en-US" sz="2000" dirty="0"/>
              <a:t>From north and south the sign returns</a:t>
            </a:r>
          </a:p>
          <a:p>
            <a:r>
              <a:rPr lang="en-US" sz="2000" dirty="0"/>
              <a:t>  And beacons burn again.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Look left, look right, the hills are bright,</a:t>
            </a:r>
          </a:p>
          <a:p>
            <a:r>
              <a:rPr lang="en-US" sz="2000" dirty="0"/>
              <a:t>  The dales are light between,</a:t>
            </a:r>
          </a:p>
          <a:p>
            <a:r>
              <a:rPr lang="en-US" sz="2000" dirty="0"/>
              <a:t>Because 'tis fifty years to-night</a:t>
            </a:r>
          </a:p>
          <a:p>
            <a:r>
              <a:rPr lang="en-US" sz="2000" dirty="0"/>
              <a:t>  That God has saved the Queen.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Now, when the flame they watch not towers</a:t>
            </a:r>
          </a:p>
          <a:p>
            <a:r>
              <a:rPr lang="en-US" sz="2000" dirty="0"/>
              <a:t>  About the soil they trod,</a:t>
            </a:r>
          </a:p>
          <a:p>
            <a:r>
              <a:rPr lang="en-US" sz="2000" dirty="0"/>
              <a:t>Lads, we'll remember friends of ours</a:t>
            </a:r>
          </a:p>
          <a:p>
            <a:r>
              <a:rPr lang="en-US" sz="2000" dirty="0"/>
              <a:t>  Who shared the work with God.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To skies that knit their heartstrings right,</a:t>
            </a:r>
          </a:p>
          <a:p>
            <a:r>
              <a:rPr lang="en-US" sz="2000" dirty="0"/>
              <a:t>  To fields that bred them brave,</a:t>
            </a:r>
          </a:p>
          <a:p>
            <a:r>
              <a:rPr lang="en-US" sz="2000" dirty="0"/>
              <a:t>The </a:t>
            </a:r>
            <a:r>
              <a:rPr lang="en-US" sz="2000" dirty="0" err="1"/>
              <a:t>saviours</a:t>
            </a:r>
            <a:r>
              <a:rPr lang="en-US" sz="2000" dirty="0"/>
              <a:t> come not home tonight:</a:t>
            </a:r>
          </a:p>
          <a:p>
            <a:r>
              <a:rPr lang="en-US" sz="2000" dirty="0"/>
              <a:t>  Themselves they could not save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7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66064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It dawns in Asia, tombstones show</a:t>
            </a:r>
          </a:p>
          <a:p>
            <a:r>
              <a:rPr lang="en-US" sz="2000" dirty="0"/>
              <a:t>  And </a:t>
            </a:r>
            <a:r>
              <a:rPr lang="en-US" sz="2000" dirty="0" err="1"/>
              <a:t>Shropshire</a:t>
            </a:r>
            <a:r>
              <a:rPr lang="en-US" sz="2000" dirty="0"/>
              <a:t> names are read;</a:t>
            </a:r>
          </a:p>
          <a:p>
            <a:r>
              <a:rPr lang="en-US" sz="2000" dirty="0"/>
              <a:t>And the Nile spills his overflow</a:t>
            </a:r>
          </a:p>
          <a:p>
            <a:r>
              <a:rPr lang="en-US" sz="2000" dirty="0"/>
              <a:t>  Beside the Severn's dead.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We pledge in peace by farm and town</a:t>
            </a:r>
          </a:p>
          <a:p>
            <a:r>
              <a:rPr lang="en-US" sz="2000" dirty="0"/>
              <a:t>  The Queen they served in war,</a:t>
            </a:r>
          </a:p>
          <a:p>
            <a:r>
              <a:rPr lang="en-US" sz="2000" dirty="0"/>
              <a:t>And fire the beacons up and down</a:t>
            </a:r>
          </a:p>
          <a:p>
            <a:r>
              <a:rPr lang="en-US" sz="2000" dirty="0"/>
              <a:t>  The land they perished for.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'God save the Queen' we living sing,</a:t>
            </a:r>
          </a:p>
          <a:p>
            <a:r>
              <a:rPr lang="en-US" sz="2000" dirty="0"/>
              <a:t>  From height to height 'tis heard;</a:t>
            </a:r>
          </a:p>
          <a:p>
            <a:r>
              <a:rPr lang="en-US" sz="2000" dirty="0"/>
              <a:t>And with the rest your voices ring,</a:t>
            </a:r>
          </a:p>
          <a:p>
            <a:r>
              <a:rPr lang="en-US" sz="2000" dirty="0"/>
              <a:t>  Lads of the Fifty-third.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Oh, God will save her, fear you not;</a:t>
            </a:r>
          </a:p>
          <a:p>
            <a:r>
              <a:rPr lang="en-US" sz="2000" dirty="0"/>
              <a:t>  Be you the men you've been,</a:t>
            </a:r>
          </a:p>
          <a:p>
            <a:r>
              <a:rPr lang="en-US" sz="2000" dirty="0"/>
              <a:t>Get you the sons your fathers got,</a:t>
            </a:r>
          </a:p>
          <a:p>
            <a:r>
              <a:rPr lang="en-US" sz="2000" dirty="0"/>
              <a:t>  And God will save the Queen.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536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</TotalTime>
  <Words>1336</Words>
  <Application>Microsoft Office PowerPoint</Application>
  <PresentationFormat>Экран (4:3)</PresentationFormat>
  <Paragraphs>185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Alfred Edward Housman 1859-1936</vt:lpstr>
      <vt:lpstr>Презентация PowerPoint</vt:lpstr>
      <vt:lpstr>Презентация PowerPoint</vt:lpstr>
      <vt:lpstr>Презентация PowerPoint</vt:lpstr>
      <vt:lpstr>Перевод М.Редькиной  </vt:lpstr>
      <vt:lpstr>Презентация PowerPoint</vt:lpstr>
      <vt:lpstr>Перевод В.К.Житомирского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Перевод В.К.Житомирского</dc:title>
  <dc:creator>Tsfasman</dc:creator>
  <cp:lastModifiedBy>Tsfasman</cp:lastModifiedBy>
  <cp:revision>11</cp:revision>
  <dcterms:created xsi:type="dcterms:W3CDTF">2012-04-03T10:37:59Z</dcterms:created>
  <dcterms:modified xsi:type="dcterms:W3CDTF">2012-04-26T18:32:45Z</dcterms:modified>
</cp:coreProperties>
</file>